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83" r:id="rId13"/>
    <p:sldId id="286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3" r:id="rId27"/>
    <p:sldId id="300" r:id="rId28"/>
    <p:sldId id="301" r:id="rId29"/>
    <p:sldId id="302" r:id="rId30"/>
    <p:sldId id="287" r:id="rId31"/>
    <p:sldId id="330" r:id="rId32"/>
    <p:sldId id="304" r:id="rId33"/>
    <p:sldId id="305" r:id="rId34"/>
    <p:sldId id="307" r:id="rId35"/>
    <p:sldId id="308" r:id="rId36"/>
    <p:sldId id="306" r:id="rId37"/>
    <p:sldId id="281" r:id="rId38"/>
    <p:sldId id="309" r:id="rId39"/>
    <p:sldId id="267" r:id="rId40"/>
    <p:sldId id="271" r:id="rId41"/>
    <p:sldId id="272" r:id="rId42"/>
    <p:sldId id="273" r:id="rId43"/>
    <p:sldId id="274" r:id="rId44"/>
    <p:sldId id="275" r:id="rId45"/>
    <p:sldId id="268" r:id="rId46"/>
    <p:sldId id="277" r:id="rId47"/>
    <p:sldId id="276" r:id="rId48"/>
    <p:sldId id="316" r:id="rId49"/>
    <p:sldId id="315" r:id="rId50"/>
    <p:sldId id="317" r:id="rId51"/>
    <p:sldId id="318" r:id="rId52"/>
    <p:sldId id="319" r:id="rId53"/>
    <p:sldId id="312" r:id="rId54"/>
    <p:sldId id="313" r:id="rId55"/>
    <p:sldId id="314" r:id="rId56"/>
    <p:sldId id="320" r:id="rId57"/>
    <p:sldId id="321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10" r:id="rId66"/>
    <p:sldId id="311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22"/>
    <p:restoredTop sz="94673"/>
  </p:normalViewPr>
  <p:slideViewPr>
    <p:cSldViewPr snapToGrid="0">
      <p:cViewPr>
        <p:scale>
          <a:sx n="74" d="100"/>
          <a:sy n="74" d="100"/>
        </p:scale>
        <p:origin x="816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7C0B9-7441-4847-BE48-6E6F2D3776C9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6ACCA-E37C-C244-B808-31E7F1D2A33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79907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6ACCA-E37C-C244-B808-31E7F1D2A331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78756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6ACCA-E37C-C244-B808-31E7F1D2A331}" type="slidenum">
              <a:rPr lang="en-NO" smtClean="0"/>
              <a:t>24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96707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92324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4619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72020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9608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4883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44734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8260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8691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47618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25570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903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12871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1.jpe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8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operty_(programming)" TargetMode="External"/><Relationship Id="rId3" Type="http://schemas.openxmlformats.org/officeDocument/2006/relationships/hyperlink" Target="https://en.wikipedia.org/wiki/Object_(computer_science)" TargetMode="External"/><Relationship Id="rId7" Type="http://schemas.openxmlformats.org/officeDocument/2006/relationships/hyperlink" Target="https://en.wikipedia.org/wiki/Attribute_(computing)" TargetMode="External"/><Relationship Id="rId2" Type="http://schemas.openxmlformats.org/officeDocument/2006/relationships/hyperlink" Target="https://en.wikipedia.org/wiki/Programming_paradig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eld_(computer_science)" TargetMode="External"/><Relationship Id="rId11" Type="http://schemas.openxmlformats.org/officeDocument/2006/relationships/hyperlink" Target="https://en.wikipedia.org/wiki/Source-code" TargetMode="External"/><Relationship Id="rId5" Type="http://schemas.openxmlformats.org/officeDocument/2006/relationships/hyperlink" Target="https://en.wikipedia.org/wiki/Data" TargetMode="External"/><Relationship Id="rId10" Type="http://schemas.openxmlformats.org/officeDocument/2006/relationships/hyperlink" Target="https://en.wikipedia.org/wiki/Method_(computing)" TargetMode="External"/><Relationship Id="rId4" Type="http://schemas.openxmlformats.org/officeDocument/2006/relationships/hyperlink" Target="https://en.wikipedia.org/wiki/Object-oriented_programming#cite_note-alanKayOnOO-1" TargetMode="External"/><Relationship Id="rId9" Type="http://schemas.openxmlformats.org/officeDocument/2006/relationships/hyperlink" Target="https://en.wikipedia.org/wiki/Procedure_(computer_science)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operty_(programming)" TargetMode="External"/><Relationship Id="rId3" Type="http://schemas.openxmlformats.org/officeDocument/2006/relationships/hyperlink" Target="https://en.wikipedia.org/wiki/Object_(computer_science)" TargetMode="External"/><Relationship Id="rId7" Type="http://schemas.openxmlformats.org/officeDocument/2006/relationships/hyperlink" Target="https://en.wikipedia.org/wiki/Attribute_(computing)" TargetMode="External"/><Relationship Id="rId2" Type="http://schemas.openxmlformats.org/officeDocument/2006/relationships/hyperlink" Target="https://en.wikipedia.org/wiki/Programming_paradig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eld_(computer_science)" TargetMode="External"/><Relationship Id="rId11" Type="http://schemas.openxmlformats.org/officeDocument/2006/relationships/hyperlink" Target="https://en.wikipedia.org/wiki/Source-code" TargetMode="External"/><Relationship Id="rId5" Type="http://schemas.openxmlformats.org/officeDocument/2006/relationships/hyperlink" Target="https://en.wikipedia.org/wiki/Data" TargetMode="External"/><Relationship Id="rId10" Type="http://schemas.openxmlformats.org/officeDocument/2006/relationships/hyperlink" Target="https://en.wikipedia.org/wiki/Method_(computing)" TargetMode="External"/><Relationship Id="rId4" Type="http://schemas.openxmlformats.org/officeDocument/2006/relationships/hyperlink" Target="https://en.wikipedia.org/wiki/Object-oriented_programming#cite_note-alanKayOnOO-1" TargetMode="External"/><Relationship Id="rId9" Type="http://schemas.openxmlformats.org/officeDocument/2006/relationships/hyperlink" Target="https://en.wikipedia.org/wiki/Procedure_(computer_science)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operty_(programming)" TargetMode="External"/><Relationship Id="rId3" Type="http://schemas.openxmlformats.org/officeDocument/2006/relationships/hyperlink" Target="https://en.wikipedia.org/wiki/Object_(computer_science)" TargetMode="External"/><Relationship Id="rId7" Type="http://schemas.openxmlformats.org/officeDocument/2006/relationships/hyperlink" Target="https://en.wikipedia.org/wiki/Attribute_(computing)" TargetMode="External"/><Relationship Id="rId2" Type="http://schemas.openxmlformats.org/officeDocument/2006/relationships/hyperlink" Target="https://en.wikipedia.org/wiki/Programming_paradig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eld_(computer_science)" TargetMode="External"/><Relationship Id="rId11" Type="http://schemas.openxmlformats.org/officeDocument/2006/relationships/hyperlink" Target="https://en.wikipedia.org/wiki/Source-code" TargetMode="External"/><Relationship Id="rId5" Type="http://schemas.openxmlformats.org/officeDocument/2006/relationships/hyperlink" Target="https://en.wikipedia.org/wiki/Data" TargetMode="External"/><Relationship Id="rId10" Type="http://schemas.openxmlformats.org/officeDocument/2006/relationships/hyperlink" Target="https://en.wikipedia.org/wiki/Method_(computing)" TargetMode="External"/><Relationship Id="rId4" Type="http://schemas.openxmlformats.org/officeDocument/2006/relationships/hyperlink" Target="https://en.wikipedia.org/wiki/Object-oriented_programming#cite_note-alanKayOnOO-1" TargetMode="External"/><Relationship Id="rId9" Type="http://schemas.openxmlformats.org/officeDocument/2006/relationships/hyperlink" Target="https://en.wikipedia.org/wiki/Procedure_(computer_science)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51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69481-9905-9874-9BEA-86C69BA50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7546-04E6-F71D-BA04-2B5FE02F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3D08-CA41-459A-33D8-A171E9954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25" y="1666012"/>
            <a:ext cx="9088942" cy="493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5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F9D34-8503-945F-C7F0-853A1A438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B34C0-957E-6C23-687E-8AFA7F81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A8F53-A62B-8CA3-3C58-D2DDB9AE6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25" y="1666012"/>
            <a:ext cx="9088942" cy="4933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802315-3C16-B45F-072A-8791D4640288}"/>
              </a:ext>
            </a:extLst>
          </p:cNvPr>
          <p:cNvSpPr/>
          <p:nvPr/>
        </p:nvSpPr>
        <p:spPr>
          <a:xfrm>
            <a:off x="5323840" y="2445488"/>
            <a:ext cx="2927025" cy="42955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2BBE0-9A21-C502-7231-15A8EFCA8356}"/>
              </a:ext>
            </a:extLst>
          </p:cNvPr>
          <p:cNvSpPr txBox="1"/>
          <p:nvPr/>
        </p:nvSpPr>
        <p:spPr>
          <a:xfrm>
            <a:off x="2614209" y="2576076"/>
            <a:ext cx="2489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solidFill>
                  <a:srgbClr val="FF0000"/>
                </a:solidFill>
                <a:latin typeface="Excalifont" pitchFamily="2" charset="0"/>
              </a:rPr>
              <a:t>This is where you learn!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C2FCF-627A-0283-C9E2-A0AE1F48512C}"/>
              </a:ext>
            </a:extLst>
          </p:cNvPr>
          <p:cNvCxnSpPr>
            <a:cxnSpLocks/>
          </p:cNvCxnSpPr>
          <p:nvPr/>
        </p:nvCxnSpPr>
        <p:spPr>
          <a:xfrm>
            <a:off x="4210493" y="3150127"/>
            <a:ext cx="981267" cy="5684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80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9E30D-9DA3-6DAA-1C01-D05F68F6B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71ED-AA9F-BFA7-F337-AC605E112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7E1DA7-8413-C20F-AB1D-5819E2F9B4CE}"/>
              </a:ext>
            </a:extLst>
          </p:cNvPr>
          <p:cNvSpPr txBox="1"/>
          <p:nvPr/>
        </p:nvSpPr>
        <p:spPr>
          <a:xfrm>
            <a:off x="838200" y="1327897"/>
            <a:ext cx="6605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/>
              <a:t>Observations based on interviews and hires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DD52C-D291-FB5D-22C3-730643EA7B05}"/>
              </a:ext>
            </a:extLst>
          </p:cNvPr>
          <p:cNvSpPr txBox="1"/>
          <p:nvPr/>
        </p:nvSpPr>
        <p:spPr>
          <a:xfrm>
            <a:off x="838200" y="2813889"/>
            <a:ext cx="109890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O" sz="3200" dirty="0"/>
              <a:t>Juniors </a:t>
            </a:r>
            <a:r>
              <a:rPr lang="en-GB" sz="3200" dirty="0"/>
              <a:t>who heavily use AI perform</a:t>
            </a:r>
            <a:r>
              <a:rPr lang="en-NO" sz="3200" dirty="0"/>
              <a:t> worse in technical interviews.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3200" dirty="0"/>
              <a:t>Juniors who heavily use AI quickly stagnate.</a:t>
            </a:r>
          </a:p>
          <a:p>
            <a:pPr marL="342900" indent="-342900">
              <a:buFont typeface="+mj-lt"/>
              <a:buAutoNum type="arabicPeriod"/>
            </a:pPr>
            <a:r>
              <a:rPr lang="en-NO" sz="3200" dirty="0"/>
              <a:t>Juniors who heavily use AI </a:t>
            </a:r>
            <a:r>
              <a:rPr lang="en-GB" sz="3200" dirty="0"/>
              <a:t>take</a:t>
            </a:r>
            <a:r>
              <a:rPr lang="en-NO" sz="3200" dirty="0"/>
              <a:t> less ownership and responsibility </a:t>
            </a:r>
            <a:r>
              <a:rPr lang="en-GB" sz="3200" dirty="0"/>
              <a:t>for</a:t>
            </a:r>
            <a:r>
              <a:rPr lang="en-NO" sz="3200" dirty="0"/>
              <a:t> the code/solution.</a:t>
            </a:r>
          </a:p>
        </p:txBody>
      </p:sp>
    </p:spTree>
    <p:extLst>
      <p:ext uri="{BB962C8B-B14F-4D97-AF65-F5344CB8AC3E}">
        <p14:creationId xmlns:p14="http://schemas.microsoft.com/office/powerpoint/2010/main" val="662076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A3A68-0E3E-5FEA-B0F4-3F2021DF5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A1028945-36B5-01CE-5A81-822682D03AD1}"/>
              </a:ext>
            </a:extLst>
          </p:cNvPr>
          <p:cNvSpPr/>
          <p:nvPr/>
        </p:nvSpPr>
        <p:spPr>
          <a:xfrm>
            <a:off x="5501544" y="3332573"/>
            <a:ext cx="1188909" cy="118890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1AE9E-DF00-3F28-8B79-8982982C6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4AA82E-55B4-FC97-0760-1D11616E9AFA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5A77FB-8C90-C817-0188-2B66A7FC3F8E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0CEA4D-63D5-1BED-CD7B-212D6ECC39CD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CA8BD8-C4CA-B6D0-03DA-992DBE224B2D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B8B50A-186B-7BDE-E304-6C4ABA46F700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AE7936-A964-AB98-B4A5-2476379798E9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04433DD-CB73-D93F-DEAE-DBDD8E807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DDFEA18-6393-CB22-A469-C6AA9979340D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6F11623-E2EE-D3C1-C563-11CCB03F0E5D}"/>
              </a:ext>
            </a:extLst>
          </p:cNvPr>
          <p:cNvSpPr txBox="1"/>
          <p:nvPr/>
        </p:nvSpPr>
        <p:spPr>
          <a:xfrm>
            <a:off x="8767634" y="2185610"/>
            <a:ext cx="2439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Excalifont" pitchFamily="2" charset="0"/>
              </a:rPr>
              <a:t>Simple product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EAF5BD-38EC-984C-4991-50AD4847103C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6690453" y="2416443"/>
            <a:ext cx="2077181" cy="11874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60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7089D-511B-B237-D1DC-6B6BCC975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25">
            <a:extLst>
              <a:ext uri="{FF2B5EF4-FFF2-40B4-BE49-F238E27FC236}">
                <a16:creationId xmlns:a16="http://schemas.microsoft.com/office/drawing/2014/main" id="{52BFA6CF-BA5C-2BD7-A1A9-5E10D81EEE16}"/>
              </a:ext>
            </a:extLst>
          </p:cNvPr>
          <p:cNvSpPr/>
          <p:nvPr/>
        </p:nvSpPr>
        <p:spPr>
          <a:xfrm>
            <a:off x="5169296" y="2625737"/>
            <a:ext cx="1733530" cy="2741954"/>
          </a:xfrm>
          <a:custGeom>
            <a:avLst/>
            <a:gdLst>
              <a:gd name="csX0" fmla="*/ 0 w 3398188"/>
              <a:gd name="csY0" fmla="*/ 1699094 h 3398188"/>
              <a:gd name="csX1" fmla="*/ 1699094 w 3398188"/>
              <a:gd name="csY1" fmla="*/ 0 h 3398188"/>
              <a:gd name="csX2" fmla="*/ 3398188 w 3398188"/>
              <a:gd name="csY2" fmla="*/ 1699094 h 3398188"/>
              <a:gd name="csX3" fmla="*/ 1699094 w 3398188"/>
              <a:gd name="csY3" fmla="*/ 3398188 h 3398188"/>
              <a:gd name="csX4" fmla="*/ 0 w 3398188"/>
              <a:gd name="csY4" fmla="*/ 1699094 h 3398188"/>
              <a:gd name="csX0" fmla="*/ 14 w 3398202"/>
              <a:gd name="csY0" fmla="*/ 1370848 h 3069942"/>
              <a:gd name="csX1" fmla="*/ 1722554 w 3398202"/>
              <a:gd name="csY1" fmla="*/ 0 h 3069942"/>
              <a:gd name="csX2" fmla="*/ 3398202 w 3398202"/>
              <a:gd name="csY2" fmla="*/ 1370848 h 3069942"/>
              <a:gd name="csX3" fmla="*/ 1699108 w 3398202"/>
              <a:gd name="csY3" fmla="*/ 3069942 h 3069942"/>
              <a:gd name="csX4" fmla="*/ 14 w 3398202"/>
              <a:gd name="csY4" fmla="*/ 1370848 h 3069942"/>
              <a:gd name="csX0" fmla="*/ 25 w 2601044"/>
              <a:gd name="csY0" fmla="*/ 1370848 h 3069942"/>
              <a:gd name="csX1" fmla="*/ 925396 w 2601044"/>
              <a:gd name="csY1" fmla="*/ 0 h 3069942"/>
              <a:gd name="csX2" fmla="*/ 2601044 w 2601044"/>
              <a:gd name="csY2" fmla="*/ 1370848 h 3069942"/>
              <a:gd name="csX3" fmla="*/ 901950 w 2601044"/>
              <a:gd name="csY3" fmla="*/ 3069942 h 3069942"/>
              <a:gd name="csX4" fmla="*/ 25 w 2601044"/>
              <a:gd name="csY4" fmla="*/ 1370848 h 3069942"/>
              <a:gd name="csX0" fmla="*/ 25 w 2601044"/>
              <a:gd name="csY0" fmla="*/ 1370848 h 2741696"/>
              <a:gd name="csX1" fmla="*/ 925396 w 2601044"/>
              <a:gd name="csY1" fmla="*/ 0 h 2741696"/>
              <a:gd name="csX2" fmla="*/ 2601044 w 2601044"/>
              <a:gd name="csY2" fmla="*/ 1370848 h 2741696"/>
              <a:gd name="csX3" fmla="*/ 901950 w 2601044"/>
              <a:gd name="csY3" fmla="*/ 2741696 h 2741696"/>
              <a:gd name="csX4" fmla="*/ 25 w 2601044"/>
              <a:gd name="csY4" fmla="*/ 1370848 h 2741696"/>
              <a:gd name="csX0" fmla="*/ 20 w 1839039"/>
              <a:gd name="csY0" fmla="*/ 1371042 h 2742383"/>
              <a:gd name="csX1" fmla="*/ 925391 w 1839039"/>
              <a:gd name="csY1" fmla="*/ 194 h 2742383"/>
              <a:gd name="csX2" fmla="*/ 1839039 w 1839039"/>
              <a:gd name="csY2" fmla="*/ 1464827 h 2742383"/>
              <a:gd name="csX3" fmla="*/ 901945 w 1839039"/>
              <a:gd name="csY3" fmla="*/ 2741890 h 2742383"/>
              <a:gd name="csX4" fmla="*/ 20 w 1839039"/>
              <a:gd name="csY4" fmla="*/ 1371042 h 2742383"/>
              <a:gd name="csX0" fmla="*/ 19 w 1733530"/>
              <a:gd name="csY0" fmla="*/ 1371030 h 2741954"/>
              <a:gd name="csX1" fmla="*/ 925390 w 1733530"/>
              <a:gd name="csY1" fmla="*/ 182 h 2741954"/>
              <a:gd name="csX2" fmla="*/ 1733530 w 1733530"/>
              <a:gd name="csY2" fmla="*/ 1312415 h 2741954"/>
              <a:gd name="csX3" fmla="*/ 901944 w 1733530"/>
              <a:gd name="csY3" fmla="*/ 2741878 h 2741954"/>
              <a:gd name="csX4" fmla="*/ 19 w 1733530"/>
              <a:gd name="csY4" fmla="*/ 1371030 h 27419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33530" h="2741954">
                <a:moveTo>
                  <a:pt x="19" y="1371030"/>
                </a:moveTo>
                <a:cubicBezTo>
                  <a:pt x="3927" y="914081"/>
                  <a:pt x="636472" y="9951"/>
                  <a:pt x="925390" y="182"/>
                </a:cubicBezTo>
                <a:cubicBezTo>
                  <a:pt x="1214308" y="-9587"/>
                  <a:pt x="1733530" y="374031"/>
                  <a:pt x="1733530" y="1312415"/>
                </a:cubicBezTo>
                <a:cubicBezTo>
                  <a:pt x="1733530" y="2250799"/>
                  <a:pt x="1190862" y="2732109"/>
                  <a:pt x="901944" y="2741878"/>
                </a:cubicBezTo>
                <a:cubicBezTo>
                  <a:pt x="613026" y="2751647"/>
                  <a:pt x="-3889" y="1827979"/>
                  <a:pt x="19" y="1371030"/>
                </a:cubicBez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F62F95-2CC5-5E12-BC59-7EB2676C73DD}"/>
              </a:ext>
            </a:extLst>
          </p:cNvPr>
          <p:cNvSpPr/>
          <p:nvPr/>
        </p:nvSpPr>
        <p:spPr>
          <a:xfrm>
            <a:off x="4372145" y="2297673"/>
            <a:ext cx="3398188" cy="33981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A2DA53-FB6A-C6B6-0EA6-369DA4A960DB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9C781CD-656D-7E75-AE0E-AD460FD7937F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5C7BE88-AC61-6C68-A72E-129515AC0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FE29247-2258-989C-A470-1A2568C3BF36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13E862-3F17-7435-C677-88BF72FC4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9E2706-9B37-7FB9-2BB3-D00B55519454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313E85-AEE2-CF79-BC1B-DF7C408637FE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5D343A-264E-9FD4-D5EE-77E00C25EBC0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43FFC-96A9-15DF-C151-77C7DD1257B6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7294E9-2DCD-899C-77FA-89E0FB12037A}"/>
              </a:ext>
            </a:extLst>
          </p:cNvPr>
          <p:cNvSpPr txBox="1"/>
          <p:nvPr/>
        </p:nvSpPr>
        <p:spPr>
          <a:xfrm>
            <a:off x="8767634" y="2185610"/>
            <a:ext cx="2720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Excalifont" pitchFamily="2" charset="0"/>
              </a:rPr>
              <a:t>Complex product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68146F3-DEAA-4112-E6CD-0FC177533A62}"/>
              </a:ext>
            </a:extLst>
          </p:cNvPr>
          <p:cNvCxnSpPr>
            <a:cxnSpLocks/>
          </p:cNvCxnSpPr>
          <p:nvPr/>
        </p:nvCxnSpPr>
        <p:spPr>
          <a:xfrm flipH="1">
            <a:off x="7561385" y="2416443"/>
            <a:ext cx="1206249" cy="6895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226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8C4ED-4C2D-4B4A-02D5-FEA393C0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FEB5A7F0-01B6-2DEE-87A6-7C62A378BE0A}"/>
              </a:ext>
            </a:extLst>
          </p:cNvPr>
          <p:cNvSpPr/>
          <p:nvPr/>
        </p:nvSpPr>
        <p:spPr>
          <a:xfrm>
            <a:off x="5169296" y="2625737"/>
            <a:ext cx="1733530" cy="2741954"/>
          </a:xfrm>
          <a:custGeom>
            <a:avLst/>
            <a:gdLst>
              <a:gd name="csX0" fmla="*/ 0 w 3398188"/>
              <a:gd name="csY0" fmla="*/ 1699094 h 3398188"/>
              <a:gd name="csX1" fmla="*/ 1699094 w 3398188"/>
              <a:gd name="csY1" fmla="*/ 0 h 3398188"/>
              <a:gd name="csX2" fmla="*/ 3398188 w 3398188"/>
              <a:gd name="csY2" fmla="*/ 1699094 h 3398188"/>
              <a:gd name="csX3" fmla="*/ 1699094 w 3398188"/>
              <a:gd name="csY3" fmla="*/ 3398188 h 3398188"/>
              <a:gd name="csX4" fmla="*/ 0 w 3398188"/>
              <a:gd name="csY4" fmla="*/ 1699094 h 3398188"/>
              <a:gd name="csX0" fmla="*/ 14 w 3398202"/>
              <a:gd name="csY0" fmla="*/ 1370848 h 3069942"/>
              <a:gd name="csX1" fmla="*/ 1722554 w 3398202"/>
              <a:gd name="csY1" fmla="*/ 0 h 3069942"/>
              <a:gd name="csX2" fmla="*/ 3398202 w 3398202"/>
              <a:gd name="csY2" fmla="*/ 1370848 h 3069942"/>
              <a:gd name="csX3" fmla="*/ 1699108 w 3398202"/>
              <a:gd name="csY3" fmla="*/ 3069942 h 3069942"/>
              <a:gd name="csX4" fmla="*/ 14 w 3398202"/>
              <a:gd name="csY4" fmla="*/ 1370848 h 3069942"/>
              <a:gd name="csX0" fmla="*/ 25 w 2601044"/>
              <a:gd name="csY0" fmla="*/ 1370848 h 3069942"/>
              <a:gd name="csX1" fmla="*/ 925396 w 2601044"/>
              <a:gd name="csY1" fmla="*/ 0 h 3069942"/>
              <a:gd name="csX2" fmla="*/ 2601044 w 2601044"/>
              <a:gd name="csY2" fmla="*/ 1370848 h 3069942"/>
              <a:gd name="csX3" fmla="*/ 901950 w 2601044"/>
              <a:gd name="csY3" fmla="*/ 3069942 h 3069942"/>
              <a:gd name="csX4" fmla="*/ 25 w 2601044"/>
              <a:gd name="csY4" fmla="*/ 1370848 h 3069942"/>
              <a:gd name="csX0" fmla="*/ 25 w 2601044"/>
              <a:gd name="csY0" fmla="*/ 1370848 h 2741696"/>
              <a:gd name="csX1" fmla="*/ 925396 w 2601044"/>
              <a:gd name="csY1" fmla="*/ 0 h 2741696"/>
              <a:gd name="csX2" fmla="*/ 2601044 w 2601044"/>
              <a:gd name="csY2" fmla="*/ 1370848 h 2741696"/>
              <a:gd name="csX3" fmla="*/ 901950 w 2601044"/>
              <a:gd name="csY3" fmla="*/ 2741696 h 2741696"/>
              <a:gd name="csX4" fmla="*/ 25 w 2601044"/>
              <a:gd name="csY4" fmla="*/ 1370848 h 2741696"/>
              <a:gd name="csX0" fmla="*/ 20 w 1839039"/>
              <a:gd name="csY0" fmla="*/ 1371042 h 2742383"/>
              <a:gd name="csX1" fmla="*/ 925391 w 1839039"/>
              <a:gd name="csY1" fmla="*/ 194 h 2742383"/>
              <a:gd name="csX2" fmla="*/ 1839039 w 1839039"/>
              <a:gd name="csY2" fmla="*/ 1464827 h 2742383"/>
              <a:gd name="csX3" fmla="*/ 901945 w 1839039"/>
              <a:gd name="csY3" fmla="*/ 2741890 h 2742383"/>
              <a:gd name="csX4" fmla="*/ 20 w 1839039"/>
              <a:gd name="csY4" fmla="*/ 1371042 h 2742383"/>
              <a:gd name="csX0" fmla="*/ 19 w 1733530"/>
              <a:gd name="csY0" fmla="*/ 1371030 h 2741954"/>
              <a:gd name="csX1" fmla="*/ 925390 w 1733530"/>
              <a:gd name="csY1" fmla="*/ 182 h 2741954"/>
              <a:gd name="csX2" fmla="*/ 1733530 w 1733530"/>
              <a:gd name="csY2" fmla="*/ 1312415 h 2741954"/>
              <a:gd name="csX3" fmla="*/ 901944 w 1733530"/>
              <a:gd name="csY3" fmla="*/ 2741878 h 2741954"/>
              <a:gd name="csX4" fmla="*/ 19 w 1733530"/>
              <a:gd name="csY4" fmla="*/ 1371030 h 27419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33530" h="2741954">
                <a:moveTo>
                  <a:pt x="19" y="1371030"/>
                </a:moveTo>
                <a:cubicBezTo>
                  <a:pt x="3927" y="914081"/>
                  <a:pt x="636472" y="9951"/>
                  <a:pt x="925390" y="182"/>
                </a:cubicBezTo>
                <a:cubicBezTo>
                  <a:pt x="1214308" y="-9587"/>
                  <a:pt x="1733530" y="374031"/>
                  <a:pt x="1733530" y="1312415"/>
                </a:cubicBezTo>
                <a:cubicBezTo>
                  <a:pt x="1733530" y="2250799"/>
                  <a:pt x="1190862" y="2732109"/>
                  <a:pt x="901944" y="2741878"/>
                </a:cubicBezTo>
                <a:cubicBezTo>
                  <a:pt x="613026" y="2751647"/>
                  <a:pt x="-3889" y="1827979"/>
                  <a:pt x="19" y="137103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BFB07B-63CF-58B2-649C-F98812B661E4}"/>
              </a:ext>
            </a:extLst>
          </p:cNvPr>
          <p:cNvSpPr/>
          <p:nvPr/>
        </p:nvSpPr>
        <p:spPr>
          <a:xfrm>
            <a:off x="5370201" y="3270916"/>
            <a:ext cx="1451595" cy="14515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D9E106-2590-E0F5-662F-3D6373903679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1465564-1DF1-CE05-FB69-0FC4E91352C7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037318D-130C-A47E-C542-9CF9D604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DCD814-FC84-DF4E-6AE3-53EFBBE1B216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E715A6-DCC0-38C0-D3B0-05F8B922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050C79-B9F7-8CB0-50F8-A66700547378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17BF20-3C4B-5E34-7B29-5EE37E9F480B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EF3E13-7705-EF42-721E-558FAFE2350A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4A6C8-2439-D4C2-2F9D-D83B848D397C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80425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E802A-98B6-FEC0-BF2D-96916FB2C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D26466A-07AA-782E-5E57-C564E86A6223}"/>
              </a:ext>
            </a:extLst>
          </p:cNvPr>
          <p:cNvSpPr/>
          <p:nvPr/>
        </p:nvSpPr>
        <p:spPr>
          <a:xfrm>
            <a:off x="5615341" y="2718015"/>
            <a:ext cx="1735029" cy="1727012"/>
          </a:xfrm>
          <a:custGeom>
            <a:avLst/>
            <a:gdLst>
              <a:gd name="csX0" fmla="*/ 0 w 1899139"/>
              <a:gd name="csY0" fmla="*/ 820616 h 1641231"/>
              <a:gd name="csX1" fmla="*/ 949570 w 1899139"/>
              <a:gd name="csY1" fmla="*/ 0 h 1641231"/>
              <a:gd name="csX2" fmla="*/ 1899140 w 1899139"/>
              <a:gd name="csY2" fmla="*/ 820616 h 1641231"/>
              <a:gd name="csX3" fmla="*/ 949570 w 1899139"/>
              <a:gd name="csY3" fmla="*/ 1641232 h 1641231"/>
              <a:gd name="csX4" fmla="*/ 0 w 1899139"/>
              <a:gd name="csY4" fmla="*/ 820616 h 1641231"/>
              <a:gd name="csX0" fmla="*/ 0 w 2157047"/>
              <a:gd name="csY0" fmla="*/ 820752 h 1641487"/>
              <a:gd name="csX1" fmla="*/ 949570 w 2157047"/>
              <a:gd name="csY1" fmla="*/ 136 h 1641487"/>
              <a:gd name="csX2" fmla="*/ 2157047 w 2157047"/>
              <a:gd name="csY2" fmla="*/ 773860 h 1641487"/>
              <a:gd name="csX3" fmla="*/ 949570 w 2157047"/>
              <a:gd name="csY3" fmla="*/ 1641368 h 1641487"/>
              <a:gd name="csX4" fmla="*/ 0 w 2157047"/>
              <a:gd name="csY4" fmla="*/ 820752 h 1641487"/>
              <a:gd name="csX0" fmla="*/ 4 w 2157051"/>
              <a:gd name="csY0" fmla="*/ 1313040 h 2133751"/>
              <a:gd name="csX1" fmla="*/ 937851 w 2157051"/>
              <a:gd name="csY1" fmla="*/ 55 h 2133751"/>
              <a:gd name="csX2" fmla="*/ 2157051 w 2157051"/>
              <a:gd name="csY2" fmla="*/ 1266148 h 2133751"/>
              <a:gd name="csX3" fmla="*/ 949574 w 2157051"/>
              <a:gd name="csY3" fmla="*/ 2133656 h 2133751"/>
              <a:gd name="csX4" fmla="*/ 4 w 2157051"/>
              <a:gd name="csY4" fmla="*/ 1313040 h 2133751"/>
              <a:gd name="csX0" fmla="*/ 13 w 1735029"/>
              <a:gd name="csY0" fmla="*/ 1010088 h 2138315"/>
              <a:gd name="csX1" fmla="*/ 515829 w 1735029"/>
              <a:gd name="csY1" fmla="*/ 1903 h 2138315"/>
              <a:gd name="csX2" fmla="*/ 1735029 w 1735029"/>
              <a:gd name="csY2" fmla="*/ 1267996 h 2138315"/>
              <a:gd name="csX3" fmla="*/ 527552 w 1735029"/>
              <a:gd name="csY3" fmla="*/ 2135504 h 2138315"/>
              <a:gd name="csX4" fmla="*/ 13 w 1735029"/>
              <a:gd name="csY4" fmla="*/ 1010088 h 2138315"/>
              <a:gd name="csX0" fmla="*/ 13 w 1735029"/>
              <a:gd name="csY0" fmla="*/ 1009924 h 1727012"/>
              <a:gd name="csX1" fmla="*/ 515829 w 1735029"/>
              <a:gd name="csY1" fmla="*/ 1739 h 1727012"/>
              <a:gd name="csX2" fmla="*/ 1735029 w 1735029"/>
              <a:gd name="csY2" fmla="*/ 1267832 h 1727012"/>
              <a:gd name="csX3" fmla="*/ 527552 w 1735029"/>
              <a:gd name="csY3" fmla="*/ 1713309 h 1727012"/>
              <a:gd name="csX4" fmla="*/ 13 w 1735029"/>
              <a:gd name="csY4" fmla="*/ 1009924 h 17270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35029" h="1727012">
                <a:moveTo>
                  <a:pt x="13" y="1009924"/>
                </a:moveTo>
                <a:cubicBezTo>
                  <a:pt x="-1941" y="724662"/>
                  <a:pt x="226660" y="-41246"/>
                  <a:pt x="515829" y="1739"/>
                </a:cubicBezTo>
                <a:cubicBezTo>
                  <a:pt x="804998" y="44724"/>
                  <a:pt x="1735029" y="814618"/>
                  <a:pt x="1735029" y="1267832"/>
                </a:cubicBezTo>
                <a:cubicBezTo>
                  <a:pt x="1735029" y="1721046"/>
                  <a:pt x="816721" y="1756294"/>
                  <a:pt x="527552" y="1713309"/>
                </a:cubicBezTo>
                <a:cubicBezTo>
                  <a:pt x="238383" y="1670324"/>
                  <a:pt x="1967" y="1295186"/>
                  <a:pt x="13" y="1009924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0A7B18-CA61-6726-6796-341E170764EE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C20FF8F-0DEE-C146-C5BD-388E356DA37D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CD41277-9DF0-F8F9-7BE3-461ED672E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FCE3534-A892-8F4A-4AF4-281281DD0B26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2F01CC-A52F-93A0-3242-089983B2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F1006-1430-671F-D66C-BA6B180A2CB0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CC940-7341-55CA-9F82-B7111B90D504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435EE7-4498-F452-ABD2-E57AE2E2A900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C75B2-83C2-EE53-EED1-4CEBF3754C07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910650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E4F2-14E9-0AB1-0F20-815BF59B0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91904BE-DD4C-05D9-FBDF-41ACCD2FEA05}"/>
              </a:ext>
            </a:extLst>
          </p:cNvPr>
          <p:cNvSpPr/>
          <p:nvPr/>
        </p:nvSpPr>
        <p:spPr>
          <a:xfrm>
            <a:off x="4712609" y="3094184"/>
            <a:ext cx="1864037" cy="1795032"/>
          </a:xfrm>
          <a:custGeom>
            <a:avLst/>
            <a:gdLst>
              <a:gd name="csX0" fmla="*/ 0 w 1899139"/>
              <a:gd name="csY0" fmla="*/ 820616 h 1641231"/>
              <a:gd name="csX1" fmla="*/ 949570 w 1899139"/>
              <a:gd name="csY1" fmla="*/ 0 h 1641231"/>
              <a:gd name="csX2" fmla="*/ 1899140 w 1899139"/>
              <a:gd name="csY2" fmla="*/ 820616 h 1641231"/>
              <a:gd name="csX3" fmla="*/ 949570 w 1899139"/>
              <a:gd name="csY3" fmla="*/ 1641232 h 1641231"/>
              <a:gd name="csX4" fmla="*/ 0 w 1899139"/>
              <a:gd name="csY4" fmla="*/ 820616 h 1641231"/>
              <a:gd name="csX0" fmla="*/ 0 w 2157047"/>
              <a:gd name="csY0" fmla="*/ 820752 h 1641487"/>
              <a:gd name="csX1" fmla="*/ 949570 w 2157047"/>
              <a:gd name="csY1" fmla="*/ 136 h 1641487"/>
              <a:gd name="csX2" fmla="*/ 2157047 w 2157047"/>
              <a:gd name="csY2" fmla="*/ 773860 h 1641487"/>
              <a:gd name="csX3" fmla="*/ 949570 w 2157047"/>
              <a:gd name="csY3" fmla="*/ 1641368 h 1641487"/>
              <a:gd name="csX4" fmla="*/ 0 w 2157047"/>
              <a:gd name="csY4" fmla="*/ 820752 h 1641487"/>
              <a:gd name="csX0" fmla="*/ 4 w 2157051"/>
              <a:gd name="csY0" fmla="*/ 1313040 h 2133751"/>
              <a:gd name="csX1" fmla="*/ 937851 w 2157051"/>
              <a:gd name="csY1" fmla="*/ 55 h 2133751"/>
              <a:gd name="csX2" fmla="*/ 2157051 w 2157051"/>
              <a:gd name="csY2" fmla="*/ 1266148 h 2133751"/>
              <a:gd name="csX3" fmla="*/ 949574 w 2157051"/>
              <a:gd name="csY3" fmla="*/ 2133656 h 2133751"/>
              <a:gd name="csX4" fmla="*/ 4 w 2157051"/>
              <a:gd name="csY4" fmla="*/ 1313040 h 2133751"/>
              <a:gd name="csX0" fmla="*/ 13 w 1735029"/>
              <a:gd name="csY0" fmla="*/ 1010088 h 2138315"/>
              <a:gd name="csX1" fmla="*/ 515829 w 1735029"/>
              <a:gd name="csY1" fmla="*/ 1903 h 2138315"/>
              <a:gd name="csX2" fmla="*/ 1735029 w 1735029"/>
              <a:gd name="csY2" fmla="*/ 1267996 h 2138315"/>
              <a:gd name="csX3" fmla="*/ 527552 w 1735029"/>
              <a:gd name="csY3" fmla="*/ 2135504 h 2138315"/>
              <a:gd name="csX4" fmla="*/ 13 w 1735029"/>
              <a:gd name="csY4" fmla="*/ 1010088 h 2138315"/>
              <a:gd name="csX0" fmla="*/ 13 w 1735029"/>
              <a:gd name="csY0" fmla="*/ 1009924 h 1727012"/>
              <a:gd name="csX1" fmla="*/ 515829 w 1735029"/>
              <a:gd name="csY1" fmla="*/ 1739 h 1727012"/>
              <a:gd name="csX2" fmla="*/ 1735029 w 1735029"/>
              <a:gd name="csY2" fmla="*/ 1267832 h 1727012"/>
              <a:gd name="csX3" fmla="*/ 527552 w 1735029"/>
              <a:gd name="csY3" fmla="*/ 1713309 h 1727012"/>
              <a:gd name="csX4" fmla="*/ 13 w 1735029"/>
              <a:gd name="csY4" fmla="*/ 1009924 h 1727012"/>
              <a:gd name="csX0" fmla="*/ 2 w 2637695"/>
              <a:gd name="csY0" fmla="*/ 1125885 h 1718658"/>
              <a:gd name="csX1" fmla="*/ 1418495 w 2637695"/>
              <a:gd name="csY1" fmla="*/ 469 h 1718658"/>
              <a:gd name="csX2" fmla="*/ 2637695 w 2637695"/>
              <a:gd name="csY2" fmla="*/ 1266562 h 1718658"/>
              <a:gd name="csX3" fmla="*/ 1430218 w 2637695"/>
              <a:gd name="csY3" fmla="*/ 1712039 h 1718658"/>
              <a:gd name="csX4" fmla="*/ 2 w 2637695"/>
              <a:gd name="csY4" fmla="*/ 1125885 h 1718658"/>
              <a:gd name="csX0" fmla="*/ 2 w 1863972"/>
              <a:gd name="csY0" fmla="*/ 1125811 h 1717190"/>
              <a:gd name="csX1" fmla="*/ 1418495 w 1863972"/>
              <a:gd name="csY1" fmla="*/ 395 h 1717190"/>
              <a:gd name="csX2" fmla="*/ 1863972 w 1863972"/>
              <a:gd name="csY2" fmla="*/ 1254765 h 1717190"/>
              <a:gd name="csX3" fmla="*/ 1430218 w 1863972"/>
              <a:gd name="csY3" fmla="*/ 1711965 h 1717190"/>
              <a:gd name="csX4" fmla="*/ 2 w 1863972"/>
              <a:gd name="csY4" fmla="*/ 1125811 h 1717190"/>
              <a:gd name="csX0" fmla="*/ 0 w 1863970"/>
              <a:gd name="csY0" fmla="*/ 1125848 h 2169894"/>
              <a:gd name="csX1" fmla="*/ 1418493 w 1863970"/>
              <a:gd name="csY1" fmla="*/ 432 h 2169894"/>
              <a:gd name="csX2" fmla="*/ 1863970 w 1863970"/>
              <a:gd name="csY2" fmla="*/ 1254802 h 2169894"/>
              <a:gd name="csX3" fmla="*/ 1418493 w 1863970"/>
              <a:gd name="csY3" fmla="*/ 2169202 h 2169894"/>
              <a:gd name="csX4" fmla="*/ 0 w 1863970"/>
              <a:gd name="csY4" fmla="*/ 1125848 h 2169894"/>
              <a:gd name="csX0" fmla="*/ 67 w 1864037"/>
              <a:gd name="csY0" fmla="*/ 750986 h 1795032"/>
              <a:gd name="csX1" fmla="*/ 1359945 w 1864037"/>
              <a:gd name="csY1" fmla="*/ 708 h 1795032"/>
              <a:gd name="csX2" fmla="*/ 1864037 w 1864037"/>
              <a:gd name="csY2" fmla="*/ 879940 h 1795032"/>
              <a:gd name="csX3" fmla="*/ 1418560 w 1864037"/>
              <a:gd name="csY3" fmla="*/ 1794340 h 1795032"/>
              <a:gd name="csX4" fmla="*/ 67 w 1864037"/>
              <a:gd name="csY4" fmla="*/ 750986 h 17950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64037" h="1795032">
                <a:moveTo>
                  <a:pt x="67" y="750986"/>
                </a:moveTo>
                <a:cubicBezTo>
                  <a:pt x="-9702" y="452047"/>
                  <a:pt x="1049283" y="-20784"/>
                  <a:pt x="1359945" y="708"/>
                </a:cubicBezTo>
                <a:cubicBezTo>
                  <a:pt x="1670607" y="22200"/>
                  <a:pt x="1864037" y="426726"/>
                  <a:pt x="1864037" y="879940"/>
                </a:cubicBezTo>
                <a:cubicBezTo>
                  <a:pt x="1864037" y="1333154"/>
                  <a:pt x="1729222" y="1815832"/>
                  <a:pt x="1418560" y="1794340"/>
                </a:cubicBezTo>
                <a:cubicBezTo>
                  <a:pt x="1107898" y="1772848"/>
                  <a:pt x="9836" y="1049925"/>
                  <a:pt x="67" y="750986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6EFC12-3509-09BF-67B6-07FCABF628C9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165847-F147-92E9-3B63-1DA0384DC0EA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694E45-6697-93E0-F957-5209FDFBE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68697F0-840F-99D1-9562-219E61D3B14A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CCA871-C5A5-70EB-AA79-03EA1BAF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23EBE-6E03-B19D-6B11-83AFD6B381D9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E3308-2845-9707-A43F-8355AF399588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029529-A5CC-E0BF-4A68-ECE21093285A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A25EC8-9918-36CB-607B-33863D8DCCBB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303567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B856C-7090-5288-CE61-5E402A507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5A25844-AF28-4BA0-11EF-41AD9D256934}"/>
              </a:ext>
            </a:extLst>
          </p:cNvPr>
          <p:cNvSpPr/>
          <p:nvPr/>
        </p:nvSpPr>
        <p:spPr>
          <a:xfrm>
            <a:off x="4712609" y="3094184"/>
            <a:ext cx="1864037" cy="1795032"/>
          </a:xfrm>
          <a:custGeom>
            <a:avLst/>
            <a:gdLst>
              <a:gd name="csX0" fmla="*/ 0 w 1899139"/>
              <a:gd name="csY0" fmla="*/ 820616 h 1641231"/>
              <a:gd name="csX1" fmla="*/ 949570 w 1899139"/>
              <a:gd name="csY1" fmla="*/ 0 h 1641231"/>
              <a:gd name="csX2" fmla="*/ 1899140 w 1899139"/>
              <a:gd name="csY2" fmla="*/ 820616 h 1641231"/>
              <a:gd name="csX3" fmla="*/ 949570 w 1899139"/>
              <a:gd name="csY3" fmla="*/ 1641232 h 1641231"/>
              <a:gd name="csX4" fmla="*/ 0 w 1899139"/>
              <a:gd name="csY4" fmla="*/ 820616 h 1641231"/>
              <a:gd name="csX0" fmla="*/ 0 w 2157047"/>
              <a:gd name="csY0" fmla="*/ 820752 h 1641487"/>
              <a:gd name="csX1" fmla="*/ 949570 w 2157047"/>
              <a:gd name="csY1" fmla="*/ 136 h 1641487"/>
              <a:gd name="csX2" fmla="*/ 2157047 w 2157047"/>
              <a:gd name="csY2" fmla="*/ 773860 h 1641487"/>
              <a:gd name="csX3" fmla="*/ 949570 w 2157047"/>
              <a:gd name="csY3" fmla="*/ 1641368 h 1641487"/>
              <a:gd name="csX4" fmla="*/ 0 w 2157047"/>
              <a:gd name="csY4" fmla="*/ 820752 h 1641487"/>
              <a:gd name="csX0" fmla="*/ 4 w 2157051"/>
              <a:gd name="csY0" fmla="*/ 1313040 h 2133751"/>
              <a:gd name="csX1" fmla="*/ 937851 w 2157051"/>
              <a:gd name="csY1" fmla="*/ 55 h 2133751"/>
              <a:gd name="csX2" fmla="*/ 2157051 w 2157051"/>
              <a:gd name="csY2" fmla="*/ 1266148 h 2133751"/>
              <a:gd name="csX3" fmla="*/ 949574 w 2157051"/>
              <a:gd name="csY3" fmla="*/ 2133656 h 2133751"/>
              <a:gd name="csX4" fmla="*/ 4 w 2157051"/>
              <a:gd name="csY4" fmla="*/ 1313040 h 2133751"/>
              <a:gd name="csX0" fmla="*/ 13 w 1735029"/>
              <a:gd name="csY0" fmla="*/ 1010088 h 2138315"/>
              <a:gd name="csX1" fmla="*/ 515829 w 1735029"/>
              <a:gd name="csY1" fmla="*/ 1903 h 2138315"/>
              <a:gd name="csX2" fmla="*/ 1735029 w 1735029"/>
              <a:gd name="csY2" fmla="*/ 1267996 h 2138315"/>
              <a:gd name="csX3" fmla="*/ 527552 w 1735029"/>
              <a:gd name="csY3" fmla="*/ 2135504 h 2138315"/>
              <a:gd name="csX4" fmla="*/ 13 w 1735029"/>
              <a:gd name="csY4" fmla="*/ 1010088 h 2138315"/>
              <a:gd name="csX0" fmla="*/ 13 w 1735029"/>
              <a:gd name="csY0" fmla="*/ 1009924 h 1727012"/>
              <a:gd name="csX1" fmla="*/ 515829 w 1735029"/>
              <a:gd name="csY1" fmla="*/ 1739 h 1727012"/>
              <a:gd name="csX2" fmla="*/ 1735029 w 1735029"/>
              <a:gd name="csY2" fmla="*/ 1267832 h 1727012"/>
              <a:gd name="csX3" fmla="*/ 527552 w 1735029"/>
              <a:gd name="csY3" fmla="*/ 1713309 h 1727012"/>
              <a:gd name="csX4" fmla="*/ 13 w 1735029"/>
              <a:gd name="csY4" fmla="*/ 1009924 h 1727012"/>
              <a:gd name="csX0" fmla="*/ 2 w 2637695"/>
              <a:gd name="csY0" fmla="*/ 1125885 h 1718658"/>
              <a:gd name="csX1" fmla="*/ 1418495 w 2637695"/>
              <a:gd name="csY1" fmla="*/ 469 h 1718658"/>
              <a:gd name="csX2" fmla="*/ 2637695 w 2637695"/>
              <a:gd name="csY2" fmla="*/ 1266562 h 1718658"/>
              <a:gd name="csX3" fmla="*/ 1430218 w 2637695"/>
              <a:gd name="csY3" fmla="*/ 1712039 h 1718658"/>
              <a:gd name="csX4" fmla="*/ 2 w 2637695"/>
              <a:gd name="csY4" fmla="*/ 1125885 h 1718658"/>
              <a:gd name="csX0" fmla="*/ 2 w 1863972"/>
              <a:gd name="csY0" fmla="*/ 1125811 h 1717190"/>
              <a:gd name="csX1" fmla="*/ 1418495 w 1863972"/>
              <a:gd name="csY1" fmla="*/ 395 h 1717190"/>
              <a:gd name="csX2" fmla="*/ 1863972 w 1863972"/>
              <a:gd name="csY2" fmla="*/ 1254765 h 1717190"/>
              <a:gd name="csX3" fmla="*/ 1430218 w 1863972"/>
              <a:gd name="csY3" fmla="*/ 1711965 h 1717190"/>
              <a:gd name="csX4" fmla="*/ 2 w 1863972"/>
              <a:gd name="csY4" fmla="*/ 1125811 h 1717190"/>
              <a:gd name="csX0" fmla="*/ 0 w 1863970"/>
              <a:gd name="csY0" fmla="*/ 1125848 h 2169894"/>
              <a:gd name="csX1" fmla="*/ 1418493 w 1863970"/>
              <a:gd name="csY1" fmla="*/ 432 h 2169894"/>
              <a:gd name="csX2" fmla="*/ 1863970 w 1863970"/>
              <a:gd name="csY2" fmla="*/ 1254802 h 2169894"/>
              <a:gd name="csX3" fmla="*/ 1418493 w 1863970"/>
              <a:gd name="csY3" fmla="*/ 2169202 h 2169894"/>
              <a:gd name="csX4" fmla="*/ 0 w 1863970"/>
              <a:gd name="csY4" fmla="*/ 1125848 h 2169894"/>
              <a:gd name="csX0" fmla="*/ 67 w 1864037"/>
              <a:gd name="csY0" fmla="*/ 750986 h 1795032"/>
              <a:gd name="csX1" fmla="*/ 1359945 w 1864037"/>
              <a:gd name="csY1" fmla="*/ 708 h 1795032"/>
              <a:gd name="csX2" fmla="*/ 1864037 w 1864037"/>
              <a:gd name="csY2" fmla="*/ 879940 h 1795032"/>
              <a:gd name="csX3" fmla="*/ 1418560 w 1864037"/>
              <a:gd name="csY3" fmla="*/ 1794340 h 1795032"/>
              <a:gd name="csX4" fmla="*/ 67 w 1864037"/>
              <a:gd name="csY4" fmla="*/ 750986 h 17950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64037" h="1795032">
                <a:moveTo>
                  <a:pt x="67" y="750986"/>
                </a:moveTo>
                <a:cubicBezTo>
                  <a:pt x="-9702" y="452047"/>
                  <a:pt x="1049283" y="-20784"/>
                  <a:pt x="1359945" y="708"/>
                </a:cubicBezTo>
                <a:cubicBezTo>
                  <a:pt x="1670607" y="22200"/>
                  <a:pt x="1864037" y="426726"/>
                  <a:pt x="1864037" y="879940"/>
                </a:cubicBezTo>
                <a:cubicBezTo>
                  <a:pt x="1864037" y="1333154"/>
                  <a:pt x="1729222" y="1815832"/>
                  <a:pt x="1418560" y="1794340"/>
                </a:cubicBezTo>
                <a:cubicBezTo>
                  <a:pt x="1107898" y="1772848"/>
                  <a:pt x="9836" y="1049925"/>
                  <a:pt x="67" y="750986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Oval 25">
            <a:extLst>
              <a:ext uri="{FF2B5EF4-FFF2-40B4-BE49-F238E27FC236}">
                <a16:creationId xmlns:a16="http://schemas.microsoft.com/office/drawing/2014/main" id="{C9335EE3-8FE8-E4CA-5DE1-0420721E706C}"/>
              </a:ext>
            </a:extLst>
          </p:cNvPr>
          <p:cNvSpPr/>
          <p:nvPr/>
        </p:nvSpPr>
        <p:spPr>
          <a:xfrm>
            <a:off x="5169296" y="2625737"/>
            <a:ext cx="1733530" cy="2741954"/>
          </a:xfrm>
          <a:custGeom>
            <a:avLst/>
            <a:gdLst>
              <a:gd name="csX0" fmla="*/ 0 w 3398188"/>
              <a:gd name="csY0" fmla="*/ 1699094 h 3398188"/>
              <a:gd name="csX1" fmla="*/ 1699094 w 3398188"/>
              <a:gd name="csY1" fmla="*/ 0 h 3398188"/>
              <a:gd name="csX2" fmla="*/ 3398188 w 3398188"/>
              <a:gd name="csY2" fmla="*/ 1699094 h 3398188"/>
              <a:gd name="csX3" fmla="*/ 1699094 w 3398188"/>
              <a:gd name="csY3" fmla="*/ 3398188 h 3398188"/>
              <a:gd name="csX4" fmla="*/ 0 w 3398188"/>
              <a:gd name="csY4" fmla="*/ 1699094 h 3398188"/>
              <a:gd name="csX0" fmla="*/ 14 w 3398202"/>
              <a:gd name="csY0" fmla="*/ 1370848 h 3069942"/>
              <a:gd name="csX1" fmla="*/ 1722554 w 3398202"/>
              <a:gd name="csY1" fmla="*/ 0 h 3069942"/>
              <a:gd name="csX2" fmla="*/ 3398202 w 3398202"/>
              <a:gd name="csY2" fmla="*/ 1370848 h 3069942"/>
              <a:gd name="csX3" fmla="*/ 1699108 w 3398202"/>
              <a:gd name="csY3" fmla="*/ 3069942 h 3069942"/>
              <a:gd name="csX4" fmla="*/ 14 w 3398202"/>
              <a:gd name="csY4" fmla="*/ 1370848 h 3069942"/>
              <a:gd name="csX0" fmla="*/ 25 w 2601044"/>
              <a:gd name="csY0" fmla="*/ 1370848 h 3069942"/>
              <a:gd name="csX1" fmla="*/ 925396 w 2601044"/>
              <a:gd name="csY1" fmla="*/ 0 h 3069942"/>
              <a:gd name="csX2" fmla="*/ 2601044 w 2601044"/>
              <a:gd name="csY2" fmla="*/ 1370848 h 3069942"/>
              <a:gd name="csX3" fmla="*/ 901950 w 2601044"/>
              <a:gd name="csY3" fmla="*/ 3069942 h 3069942"/>
              <a:gd name="csX4" fmla="*/ 25 w 2601044"/>
              <a:gd name="csY4" fmla="*/ 1370848 h 3069942"/>
              <a:gd name="csX0" fmla="*/ 25 w 2601044"/>
              <a:gd name="csY0" fmla="*/ 1370848 h 2741696"/>
              <a:gd name="csX1" fmla="*/ 925396 w 2601044"/>
              <a:gd name="csY1" fmla="*/ 0 h 2741696"/>
              <a:gd name="csX2" fmla="*/ 2601044 w 2601044"/>
              <a:gd name="csY2" fmla="*/ 1370848 h 2741696"/>
              <a:gd name="csX3" fmla="*/ 901950 w 2601044"/>
              <a:gd name="csY3" fmla="*/ 2741696 h 2741696"/>
              <a:gd name="csX4" fmla="*/ 25 w 2601044"/>
              <a:gd name="csY4" fmla="*/ 1370848 h 2741696"/>
              <a:gd name="csX0" fmla="*/ 20 w 1839039"/>
              <a:gd name="csY0" fmla="*/ 1371042 h 2742383"/>
              <a:gd name="csX1" fmla="*/ 925391 w 1839039"/>
              <a:gd name="csY1" fmla="*/ 194 h 2742383"/>
              <a:gd name="csX2" fmla="*/ 1839039 w 1839039"/>
              <a:gd name="csY2" fmla="*/ 1464827 h 2742383"/>
              <a:gd name="csX3" fmla="*/ 901945 w 1839039"/>
              <a:gd name="csY3" fmla="*/ 2741890 h 2742383"/>
              <a:gd name="csX4" fmla="*/ 20 w 1839039"/>
              <a:gd name="csY4" fmla="*/ 1371042 h 2742383"/>
              <a:gd name="csX0" fmla="*/ 19 w 1733530"/>
              <a:gd name="csY0" fmla="*/ 1371030 h 2741954"/>
              <a:gd name="csX1" fmla="*/ 925390 w 1733530"/>
              <a:gd name="csY1" fmla="*/ 182 h 2741954"/>
              <a:gd name="csX2" fmla="*/ 1733530 w 1733530"/>
              <a:gd name="csY2" fmla="*/ 1312415 h 2741954"/>
              <a:gd name="csX3" fmla="*/ 901944 w 1733530"/>
              <a:gd name="csY3" fmla="*/ 2741878 h 2741954"/>
              <a:gd name="csX4" fmla="*/ 19 w 1733530"/>
              <a:gd name="csY4" fmla="*/ 1371030 h 27419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33530" h="2741954">
                <a:moveTo>
                  <a:pt x="19" y="1371030"/>
                </a:moveTo>
                <a:cubicBezTo>
                  <a:pt x="3927" y="914081"/>
                  <a:pt x="636472" y="9951"/>
                  <a:pt x="925390" y="182"/>
                </a:cubicBezTo>
                <a:cubicBezTo>
                  <a:pt x="1214308" y="-9587"/>
                  <a:pt x="1733530" y="374031"/>
                  <a:pt x="1733530" y="1312415"/>
                </a:cubicBezTo>
                <a:cubicBezTo>
                  <a:pt x="1733530" y="2250799"/>
                  <a:pt x="1190862" y="2732109"/>
                  <a:pt x="901944" y="2741878"/>
                </a:cubicBezTo>
                <a:cubicBezTo>
                  <a:pt x="613026" y="2751647"/>
                  <a:pt x="-3889" y="1827979"/>
                  <a:pt x="19" y="1371030"/>
                </a:cubicBezTo>
                <a:close/>
              </a:path>
            </a:pathLst>
          </a:custGeom>
          <a:solidFill>
            <a:srgbClr val="FFC0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EBDD0E-DC1C-BB77-484D-78853FD4E997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0D20C03-9340-9D2B-1B37-B5367A86A4AC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CE865F3-E143-C7C5-87F0-B624C03B1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677968B-28DE-C9B3-FBBB-45DBD81465CE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585DBC-98F7-0068-7AD5-4CE18FDA1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BC3D35-41B6-8C33-2BCF-CEF738CD11D8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60C3D1-9885-65E7-18E8-D599DF60A856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94D990-AFDC-95BF-BBDF-A521B3DE551C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34BBC-12D4-CDCF-F850-B7FE4A986863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78567F-3530-0531-4568-E17ED1B885F9}"/>
              </a:ext>
            </a:extLst>
          </p:cNvPr>
          <p:cNvCxnSpPr>
            <a:cxnSpLocks/>
          </p:cNvCxnSpPr>
          <p:nvPr/>
        </p:nvCxnSpPr>
        <p:spPr>
          <a:xfrm flipH="1" flipV="1">
            <a:off x="6190098" y="2988238"/>
            <a:ext cx="2485028" cy="21124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81AD16-AB69-9F8C-C282-1BB22E092743}"/>
              </a:ext>
            </a:extLst>
          </p:cNvPr>
          <p:cNvCxnSpPr>
            <a:cxnSpLocks/>
          </p:cNvCxnSpPr>
          <p:nvPr/>
        </p:nvCxnSpPr>
        <p:spPr>
          <a:xfrm flipH="1" flipV="1">
            <a:off x="7015080" y="4029951"/>
            <a:ext cx="1706889" cy="10251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55470B-48DC-003F-9BE7-35E540284442}"/>
              </a:ext>
            </a:extLst>
          </p:cNvPr>
          <p:cNvCxnSpPr>
            <a:cxnSpLocks/>
          </p:cNvCxnSpPr>
          <p:nvPr/>
        </p:nvCxnSpPr>
        <p:spPr>
          <a:xfrm flipH="1" flipV="1">
            <a:off x="6208254" y="4969385"/>
            <a:ext cx="2513715" cy="11365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2B8F8-2BFE-B40B-0159-BDCA1E7C3638}"/>
              </a:ext>
            </a:extLst>
          </p:cNvPr>
          <p:cNvSpPr txBox="1"/>
          <p:nvPr/>
        </p:nvSpPr>
        <p:spPr>
          <a:xfrm>
            <a:off x="8769224" y="499835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Problem areas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56DEB0-5E38-32B2-B31A-C8B43C0C0639}"/>
              </a:ext>
            </a:extLst>
          </p:cNvPr>
          <p:cNvCxnSpPr>
            <a:cxnSpLocks/>
          </p:cNvCxnSpPr>
          <p:nvPr/>
        </p:nvCxnSpPr>
        <p:spPr>
          <a:xfrm flipV="1">
            <a:off x="2749629" y="4088615"/>
            <a:ext cx="1962980" cy="12790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F5B63A-2AAE-80D4-8AE9-F8EE8E60FCBE}"/>
              </a:ext>
            </a:extLst>
          </p:cNvPr>
          <p:cNvSpPr txBox="1"/>
          <p:nvPr/>
        </p:nvSpPr>
        <p:spPr>
          <a:xfrm>
            <a:off x="1366421" y="536769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Knowledge covered</a:t>
            </a:r>
          </a:p>
        </p:txBody>
      </p:sp>
    </p:spTree>
    <p:extLst>
      <p:ext uri="{BB962C8B-B14F-4D97-AF65-F5344CB8AC3E}">
        <p14:creationId xmlns:p14="http://schemas.microsoft.com/office/powerpoint/2010/main" val="1578810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F74F7-7ADF-D664-A043-F9D47A508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670DC5D3-9F94-3381-31D1-DF81109A3CF8}"/>
              </a:ext>
            </a:extLst>
          </p:cNvPr>
          <p:cNvSpPr/>
          <p:nvPr/>
        </p:nvSpPr>
        <p:spPr>
          <a:xfrm>
            <a:off x="5756030" y="3570256"/>
            <a:ext cx="679938" cy="6799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9DAF99-D88C-869E-6B6B-AB503D5FB474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0E4B8B-19EB-2BEC-7352-4BBECB234686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93E719E-A6B7-487D-D5B0-7CD2E0C9B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953D51C-459D-02A5-C7BE-0BE24FED7456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BB175F-2541-EE5B-07AD-B6BF0C62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434659-1B64-932C-C887-D2EB708E0146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4E8F51-8AA1-7A0E-C402-02BC04C7B906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6D6A7-31DB-96AD-C669-50CA83218B76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7558F3-EB5E-4B37-2E83-F736121BD998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6B6EBB-102E-6DF7-347E-CBF7013AD381}"/>
              </a:ext>
            </a:extLst>
          </p:cNvPr>
          <p:cNvSpPr txBox="1"/>
          <p:nvPr/>
        </p:nvSpPr>
        <p:spPr>
          <a:xfrm>
            <a:off x="8584878" y="2385665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latin typeface="Excalifont" pitchFamily="2" charset="0"/>
              </a:rPr>
              <a:t>Your skills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A72996-72B5-DAB3-02FC-07151CE87049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388944" y="2647275"/>
            <a:ext cx="2195934" cy="10340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735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E18ADD1-E5F5-679E-C68C-285FC9EB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2" r="12439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1AAF0-B0A3-18A1-7496-C95627374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2" y="2419211"/>
            <a:ext cx="3822189" cy="3742762"/>
          </a:xfrm>
        </p:spPr>
        <p:txBody>
          <a:bodyPr>
            <a:normAutofit/>
          </a:bodyPr>
          <a:lstStyle/>
          <a:p>
            <a:r>
              <a:rPr lang="en-NO" sz="2000" dirty="0"/>
              <a:t>Consultant (Senior developer/tech lead/architect)</a:t>
            </a:r>
          </a:p>
          <a:p>
            <a:r>
              <a:rPr lang="en-NO" sz="2000" dirty="0"/>
              <a:t>Speaker</a:t>
            </a:r>
          </a:p>
          <a:p>
            <a:r>
              <a:rPr lang="en-NO" sz="2000" dirty="0"/>
              <a:t>OSS contributor</a:t>
            </a:r>
          </a:p>
          <a:p>
            <a:r>
              <a:rPr lang="en-NO" sz="2000" dirty="0"/>
              <a:t>12+ YoE</a:t>
            </a:r>
          </a:p>
          <a:p>
            <a:r>
              <a:rPr lang="en-NO" sz="2000" dirty="0"/>
              <a:t>Graduated from Aberyswyth University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0BF960-25B0-F0B6-F916-8E3731FCABF1}"/>
              </a:ext>
            </a:extLst>
          </p:cNvPr>
          <p:cNvGrpSpPr/>
          <p:nvPr/>
        </p:nvGrpSpPr>
        <p:grpSpPr>
          <a:xfrm>
            <a:off x="9312656" y="675362"/>
            <a:ext cx="1930400" cy="1068487"/>
            <a:chOff x="7992533" y="3172177"/>
            <a:chExt cx="3059289" cy="16933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EE0FDE-66BF-017D-BD79-64274B942A29}"/>
                </a:ext>
              </a:extLst>
            </p:cNvPr>
            <p:cNvSpPr/>
            <p:nvPr/>
          </p:nvSpPr>
          <p:spPr>
            <a:xfrm>
              <a:off x="7992533" y="3172177"/>
              <a:ext cx="3059289" cy="169333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pic>
          <p:nvPicPr>
            <p:cNvPr id="5" name="Picture 4" descr="bspoke AS">
              <a:extLst>
                <a:ext uri="{FF2B5EF4-FFF2-40B4-BE49-F238E27FC236}">
                  <a16:creationId xmlns:a16="http://schemas.microsoft.com/office/drawing/2014/main" id="{7E0DC61D-478C-B206-7B7E-3D5918794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310" y="3279422"/>
              <a:ext cx="2641600" cy="14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6725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FED29-CCCF-EA4E-6408-1A235739B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4D924AE-5936-790F-477D-53205E7CBA11}"/>
              </a:ext>
            </a:extLst>
          </p:cNvPr>
          <p:cNvSpPr/>
          <p:nvPr/>
        </p:nvSpPr>
        <p:spPr>
          <a:xfrm>
            <a:off x="5756030" y="3570256"/>
            <a:ext cx="679938" cy="6799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1299B2-0886-8535-BDAA-29E8439D5F37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08C051E-B641-38F8-C65B-ED624F3BE109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8065186-6260-D198-6B58-9537D0A10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110686-ED59-F86C-596A-C2CEB0276D2B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CEE36A-D4EF-195B-4E53-764B8084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B1C3CE-01C9-A78A-F44C-B26F264A197F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9214EF-6166-429B-744F-498A25738C99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AD323-FA6F-D7B1-D4FF-611A97FC26E0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958E9E-2FDC-8F13-D377-B40D8A31B170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E19D2E-88E5-C619-53BF-FB876F63767D}"/>
              </a:ext>
            </a:extLst>
          </p:cNvPr>
          <p:cNvSpPr txBox="1"/>
          <p:nvPr/>
        </p:nvSpPr>
        <p:spPr>
          <a:xfrm>
            <a:off x="8584878" y="2385665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latin typeface="Excalifont" pitchFamily="2" charset="0"/>
              </a:rPr>
              <a:t>Your skills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60761E-71C0-77E6-1AFC-7C248DBB0B5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388944" y="2647275"/>
            <a:ext cx="2195934" cy="10340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682986D-43F1-974A-2AEF-98B6D444181D}"/>
              </a:ext>
            </a:extLst>
          </p:cNvPr>
          <p:cNvSpPr/>
          <p:nvPr/>
        </p:nvSpPr>
        <p:spPr>
          <a:xfrm>
            <a:off x="5345492" y="3149816"/>
            <a:ext cx="1488141" cy="1488141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CB791D0-FA86-1C0C-EB26-8659A3EF0200}"/>
              </a:ext>
            </a:extLst>
          </p:cNvPr>
          <p:cNvCxnSpPr>
            <a:cxnSpLocks/>
          </p:cNvCxnSpPr>
          <p:nvPr/>
        </p:nvCxnSpPr>
        <p:spPr>
          <a:xfrm flipH="1" flipV="1">
            <a:off x="6681888" y="4351135"/>
            <a:ext cx="1736701" cy="9008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5724D0-F0F5-5864-57C6-5EE14CECA935}"/>
              </a:ext>
            </a:extLst>
          </p:cNvPr>
          <p:cNvSpPr txBox="1"/>
          <p:nvPr/>
        </p:nvSpPr>
        <p:spPr>
          <a:xfrm>
            <a:off x="8418589" y="4990328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latin typeface="Excalifont" pitchFamily="2" charset="0"/>
              </a:rPr>
              <a:t>Your skills with AI</a:t>
            </a:r>
          </a:p>
        </p:txBody>
      </p:sp>
    </p:spTree>
    <p:extLst>
      <p:ext uri="{BB962C8B-B14F-4D97-AF65-F5344CB8AC3E}">
        <p14:creationId xmlns:p14="http://schemas.microsoft.com/office/powerpoint/2010/main" val="2696946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FE772-C842-88B2-D97D-48F8D558E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D1C83B-EB67-7BB6-A646-56BA9CA0A923}"/>
              </a:ext>
            </a:extLst>
          </p:cNvPr>
          <p:cNvSpPr/>
          <p:nvPr/>
        </p:nvSpPr>
        <p:spPr>
          <a:xfrm>
            <a:off x="5550760" y="3355084"/>
            <a:ext cx="1077603" cy="10776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BE8F22-D585-E791-0552-8B881F0C62EF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F8CCEC9-1056-86E0-2C06-52423C10C986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9CA24A-4B39-A8A6-8E10-65E8CD555D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2244F6-237B-B5A1-E3D0-F31436556DD7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34F088-E571-6522-5DDC-AF0614C92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18B03F-F803-3EE7-E7EA-3885FA6060B8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3FF591-F29D-84EC-453E-647829359679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CFBD73-D8A5-36C9-DECD-F75CB28D2373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11399B-4360-4E78-D444-FFD24D7E91EF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C444AB-8414-4571-ABEF-7BE4271F9964}"/>
              </a:ext>
            </a:extLst>
          </p:cNvPr>
          <p:cNvSpPr txBox="1"/>
          <p:nvPr/>
        </p:nvSpPr>
        <p:spPr>
          <a:xfrm>
            <a:off x="8584878" y="2385665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latin typeface="Excalifont" pitchFamily="2" charset="0"/>
              </a:rPr>
              <a:t>Your skills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1BFE9A-7A37-270E-0951-E41293C3C44B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628363" y="2647275"/>
            <a:ext cx="1956515" cy="92134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90BBF81-8E42-D333-5C0B-CAE4BD0E99AB}"/>
              </a:ext>
            </a:extLst>
          </p:cNvPr>
          <p:cNvSpPr/>
          <p:nvPr/>
        </p:nvSpPr>
        <p:spPr>
          <a:xfrm>
            <a:off x="5345492" y="3149816"/>
            <a:ext cx="1488141" cy="1488141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94ED13-875A-FB99-C890-0239440CCD7A}"/>
              </a:ext>
            </a:extLst>
          </p:cNvPr>
          <p:cNvCxnSpPr>
            <a:cxnSpLocks/>
          </p:cNvCxnSpPr>
          <p:nvPr/>
        </p:nvCxnSpPr>
        <p:spPr>
          <a:xfrm flipH="1" flipV="1">
            <a:off x="6681888" y="4351135"/>
            <a:ext cx="1736701" cy="9008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C11120-6622-2F1E-75CC-1486E309580E}"/>
              </a:ext>
            </a:extLst>
          </p:cNvPr>
          <p:cNvSpPr txBox="1"/>
          <p:nvPr/>
        </p:nvSpPr>
        <p:spPr>
          <a:xfrm>
            <a:off x="8418589" y="4990328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latin typeface="Excalifont" pitchFamily="2" charset="0"/>
              </a:rPr>
              <a:t>Your skills with AI</a:t>
            </a:r>
          </a:p>
        </p:txBody>
      </p:sp>
    </p:spTree>
    <p:extLst>
      <p:ext uri="{BB962C8B-B14F-4D97-AF65-F5344CB8AC3E}">
        <p14:creationId xmlns:p14="http://schemas.microsoft.com/office/powerpoint/2010/main" val="284175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1AB25-439F-9DF9-2D89-F65AC1AC1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37AF200C-B1EC-BAD2-DAC9-71B5E45944F9}"/>
              </a:ext>
            </a:extLst>
          </p:cNvPr>
          <p:cNvSpPr/>
          <p:nvPr/>
        </p:nvSpPr>
        <p:spPr>
          <a:xfrm>
            <a:off x="5550760" y="3355084"/>
            <a:ext cx="1077603" cy="10776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E49A4D-7FE5-EB78-25D4-C941DD45E84F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CCA44E-5B8D-B041-EDBB-0A5E5BF79AEE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5BDFB6-6A03-AB28-D34D-9FDFBCFC7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E8877B1-E5A2-4D4F-E231-24D3D4DEE1A6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4E0F74-5742-4588-9A1D-EF5C450B8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4E5E33-0D64-A495-CF70-39A1E1BC0324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0FAA9C-5777-0077-5B4B-7E476F4B8952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E19BC4-F3C4-A708-30B9-E9481EB2E5FC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261E07-CB8B-8E98-885A-0A9259401C6B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31D44-1713-BAA1-5783-3E5946BF7C37}"/>
              </a:ext>
            </a:extLst>
          </p:cNvPr>
          <p:cNvSpPr txBox="1"/>
          <p:nvPr/>
        </p:nvSpPr>
        <p:spPr>
          <a:xfrm>
            <a:off x="8584878" y="2385665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latin typeface="Excalifont" pitchFamily="2" charset="0"/>
              </a:rPr>
              <a:t>Your skills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6A8453-C091-306B-65D2-0F9F92082CCD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628363" y="2647275"/>
            <a:ext cx="1956515" cy="92134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BC9096A8-AF71-9475-498C-F9CAC7A1A735}"/>
              </a:ext>
            </a:extLst>
          </p:cNvPr>
          <p:cNvSpPr/>
          <p:nvPr/>
        </p:nvSpPr>
        <p:spPr>
          <a:xfrm>
            <a:off x="5345492" y="3149816"/>
            <a:ext cx="1488141" cy="1488141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A77A801-F29C-37DC-52C1-9D80F303F521}"/>
              </a:ext>
            </a:extLst>
          </p:cNvPr>
          <p:cNvCxnSpPr>
            <a:cxnSpLocks/>
          </p:cNvCxnSpPr>
          <p:nvPr/>
        </p:nvCxnSpPr>
        <p:spPr>
          <a:xfrm flipH="1" flipV="1">
            <a:off x="6681888" y="4351135"/>
            <a:ext cx="1736701" cy="9008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477A7-DE98-4A1A-4EA0-4051FFC49BDC}"/>
              </a:ext>
            </a:extLst>
          </p:cNvPr>
          <p:cNvSpPr txBox="1"/>
          <p:nvPr/>
        </p:nvSpPr>
        <p:spPr>
          <a:xfrm>
            <a:off x="8418589" y="4990328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latin typeface="Excalifont" pitchFamily="2" charset="0"/>
              </a:rPr>
              <a:t>Your skills with AI</a:t>
            </a:r>
          </a:p>
        </p:txBody>
      </p:sp>
      <p:sp>
        <p:nvSpPr>
          <p:cNvPr id="12" name="Oval 25">
            <a:extLst>
              <a:ext uri="{FF2B5EF4-FFF2-40B4-BE49-F238E27FC236}">
                <a16:creationId xmlns:a16="http://schemas.microsoft.com/office/drawing/2014/main" id="{ABE3A121-5107-0732-13F1-FF90E0F75EF2}"/>
              </a:ext>
            </a:extLst>
          </p:cNvPr>
          <p:cNvSpPr/>
          <p:nvPr/>
        </p:nvSpPr>
        <p:spPr>
          <a:xfrm>
            <a:off x="5321696" y="2778137"/>
            <a:ext cx="1733530" cy="2741954"/>
          </a:xfrm>
          <a:custGeom>
            <a:avLst/>
            <a:gdLst>
              <a:gd name="csX0" fmla="*/ 0 w 3398188"/>
              <a:gd name="csY0" fmla="*/ 1699094 h 3398188"/>
              <a:gd name="csX1" fmla="*/ 1699094 w 3398188"/>
              <a:gd name="csY1" fmla="*/ 0 h 3398188"/>
              <a:gd name="csX2" fmla="*/ 3398188 w 3398188"/>
              <a:gd name="csY2" fmla="*/ 1699094 h 3398188"/>
              <a:gd name="csX3" fmla="*/ 1699094 w 3398188"/>
              <a:gd name="csY3" fmla="*/ 3398188 h 3398188"/>
              <a:gd name="csX4" fmla="*/ 0 w 3398188"/>
              <a:gd name="csY4" fmla="*/ 1699094 h 3398188"/>
              <a:gd name="csX0" fmla="*/ 14 w 3398202"/>
              <a:gd name="csY0" fmla="*/ 1370848 h 3069942"/>
              <a:gd name="csX1" fmla="*/ 1722554 w 3398202"/>
              <a:gd name="csY1" fmla="*/ 0 h 3069942"/>
              <a:gd name="csX2" fmla="*/ 3398202 w 3398202"/>
              <a:gd name="csY2" fmla="*/ 1370848 h 3069942"/>
              <a:gd name="csX3" fmla="*/ 1699108 w 3398202"/>
              <a:gd name="csY3" fmla="*/ 3069942 h 3069942"/>
              <a:gd name="csX4" fmla="*/ 14 w 3398202"/>
              <a:gd name="csY4" fmla="*/ 1370848 h 3069942"/>
              <a:gd name="csX0" fmla="*/ 25 w 2601044"/>
              <a:gd name="csY0" fmla="*/ 1370848 h 3069942"/>
              <a:gd name="csX1" fmla="*/ 925396 w 2601044"/>
              <a:gd name="csY1" fmla="*/ 0 h 3069942"/>
              <a:gd name="csX2" fmla="*/ 2601044 w 2601044"/>
              <a:gd name="csY2" fmla="*/ 1370848 h 3069942"/>
              <a:gd name="csX3" fmla="*/ 901950 w 2601044"/>
              <a:gd name="csY3" fmla="*/ 3069942 h 3069942"/>
              <a:gd name="csX4" fmla="*/ 25 w 2601044"/>
              <a:gd name="csY4" fmla="*/ 1370848 h 3069942"/>
              <a:gd name="csX0" fmla="*/ 25 w 2601044"/>
              <a:gd name="csY0" fmla="*/ 1370848 h 2741696"/>
              <a:gd name="csX1" fmla="*/ 925396 w 2601044"/>
              <a:gd name="csY1" fmla="*/ 0 h 2741696"/>
              <a:gd name="csX2" fmla="*/ 2601044 w 2601044"/>
              <a:gd name="csY2" fmla="*/ 1370848 h 2741696"/>
              <a:gd name="csX3" fmla="*/ 901950 w 2601044"/>
              <a:gd name="csY3" fmla="*/ 2741696 h 2741696"/>
              <a:gd name="csX4" fmla="*/ 25 w 2601044"/>
              <a:gd name="csY4" fmla="*/ 1370848 h 2741696"/>
              <a:gd name="csX0" fmla="*/ 20 w 1839039"/>
              <a:gd name="csY0" fmla="*/ 1371042 h 2742383"/>
              <a:gd name="csX1" fmla="*/ 925391 w 1839039"/>
              <a:gd name="csY1" fmla="*/ 194 h 2742383"/>
              <a:gd name="csX2" fmla="*/ 1839039 w 1839039"/>
              <a:gd name="csY2" fmla="*/ 1464827 h 2742383"/>
              <a:gd name="csX3" fmla="*/ 901945 w 1839039"/>
              <a:gd name="csY3" fmla="*/ 2741890 h 2742383"/>
              <a:gd name="csX4" fmla="*/ 20 w 1839039"/>
              <a:gd name="csY4" fmla="*/ 1371042 h 2742383"/>
              <a:gd name="csX0" fmla="*/ 19 w 1733530"/>
              <a:gd name="csY0" fmla="*/ 1371030 h 2741954"/>
              <a:gd name="csX1" fmla="*/ 925390 w 1733530"/>
              <a:gd name="csY1" fmla="*/ 182 h 2741954"/>
              <a:gd name="csX2" fmla="*/ 1733530 w 1733530"/>
              <a:gd name="csY2" fmla="*/ 1312415 h 2741954"/>
              <a:gd name="csX3" fmla="*/ 901944 w 1733530"/>
              <a:gd name="csY3" fmla="*/ 2741878 h 2741954"/>
              <a:gd name="csX4" fmla="*/ 19 w 1733530"/>
              <a:gd name="csY4" fmla="*/ 1371030 h 27419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33530" h="2741954">
                <a:moveTo>
                  <a:pt x="19" y="1371030"/>
                </a:moveTo>
                <a:cubicBezTo>
                  <a:pt x="3927" y="914081"/>
                  <a:pt x="636472" y="9951"/>
                  <a:pt x="925390" y="182"/>
                </a:cubicBezTo>
                <a:cubicBezTo>
                  <a:pt x="1214308" y="-9587"/>
                  <a:pt x="1733530" y="374031"/>
                  <a:pt x="1733530" y="1312415"/>
                </a:cubicBezTo>
                <a:cubicBezTo>
                  <a:pt x="1733530" y="2250799"/>
                  <a:pt x="1190862" y="2732109"/>
                  <a:pt x="901944" y="2741878"/>
                </a:cubicBezTo>
                <a:cubicBezTo>
                  <a:pt x="613026" y="2751647"/>
                  <a:pt x="-3889" y="1827979"/>
                  <a:pt x="19" y="1371030"/>
                </a:cubicBezTo>
                <a:close/>
              </a:path>
            </a:pathLst>
          </a:custGeom>
          <a:solidFill>
            <a:srgbClr val="FFC0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9742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2CD2D-243A-3F44-1F65-9EF842F80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25">
            <a:extLst>
              <a:ext uri="{FF2B5EF4-FFF2-40B4-BE49-F238E27FC236}">
                <a16:creationId xmlns:a16="http://schemas.microsoft.com/office/drawing/2014/main" id="{5457356F-3720-3483-4FDE-4035A8200238}"/>
              </a:ext>
            </a:extLst>
          </p:cNvPr>
          <p:cNvSpPr/>
          <p:nvPr/>
        </p:nvSpPr>
        <p:spPr>
          <a:xfrm>
            <a:off x="5169296" y="2625737"/>
            <a:ext cx="1733530" cy="2741954"/>
          </a:xfrm>
          <a:custGeom>
            <a:avLst/>
            <a:gdLst>
              <a:gd name="csX0" fmla="*/ 0 w 3398188"/>
              <a:gd name="csY0" fmla="*/ 1699094 h 3398188"/>
              <a:gd name="csX1" fmla="*/ 1699094 w 3398188"/>
              <a:gd name="csY1" fmla="*/ 0 h 3398188"/>
              <a:gd name="csX2" fmla="*/ 3398188 w 3398188"/>
              <a:gd name="csY2" fmla="*/ 1699094 h 3398188"/>
              <a:gd name="csX3" fmla="*/ 1699094 w 3398188"/>
              <a:gd name="csY3" fmla="*/ 3398188 h 3398188"/>
              <a:gd name="csX4" fmla="*/ 0 w 3398188"/>
              <a:gd name="csY4" fmla="*/ 1699094 h 3398188"/>
              <a:gd name="csX0" fmla="*/ 14 w 3398202"/>
              <a:gd name="csY0" fmla="*/ 1370848 h 3069942"/>
              <a:gd name="csX1" fmla="*/ 1722554 w 3398202"/>
              <a:gd name="csY1" fmla="*/ 0 h 3069942"/>
              <a:gd name="csX2" fmla="*/ 3398202 w 3398202"/>
              <a:gd name="csY2" fmla="*/ 1370848 h 3069942"/>
              <a:gd name="csX3" fmla="*/ 1699108 w 3398202"/>
              <a:gd name="csY3" fmla="*/ 3069942 h 3069942"/>
              <a:gd name="csX4" fmla="*/ 14 w 3398202"/>
              <a:gd name="csY4" fmla="*/ 1370848 h 3069942"/>
              <a:gd name="csX0" fmla="*/ 25 w 2601044"/>
              <a:gd name="csY0" fmla="*/ 1370848 h 3069942"/>
              <a:gd name="csX1" fmla="*/ 925396 w 2601044"/>
              <a:gd name="csY1" fmla="*/ 0 h 3069942"/>
              <a:gd name="csX2" fmla="*/ 2601044 w 2601044"/>
              <a:gd name="csY2" fmla="*/ 1370848 h 3069942"/>
              <a:gd name="csX3" fmla="*/ 901950 w 2601044"/>
              <a:gd name="csY3" fmla="*/ 3069942 h 3069942"/>
              <a:gd name="csX4" fmla="*/ 25 w 2601044"/>
              <a:gd name="csY4" fmla="*/ 1370848 h 3069942"/>
              <a:gd name="csX0" fmla="*/ 25 w 2601044"/>
              <a:gd name="csY0" fmla="*/ 1370848 h 2741696"/>
              <a:gd name="csX1" fmla="*/ 925396 w 2601044"/>
              <a:gd name="csY1" fmla="*/ 0 h 2741696"/>
              <a:gd name="csX2" fmla="*/ 2601044 w 2601044"/>
              <a:gd name="csY2" fmla="*/ 1370848 h 2741696"/>
              <a:gd name="csX3" fmla="*/ 901950 w 2601044"/>
              <a:gd name="csY3" fmla="*/ 2741696 h 2741696"/>
              <a:gd name="csX4" fmla="*/ 25 w 2601044"/>
              <a:gd name="csY4" fmla="*/ 1370848 h 2741696"/>
              <a:gd name="csX0" fmla="*/ 20 w 1839039"/>
              <a:gd name="csY0" fmla="*/ 1371042 h 2742383"/>
              <a:gd name="csX1" fmla="*/ 925391 w 1839039"/>
              <a:gd name="csY1" fmla="*/ 194 h 2742383"/>
              <a:gd name="csX2" fmla="*/ 1839039 w 1839039"/>
              <a:gd name="csY2" fmla="*/ 1464827 h 2742383"/>
              <a:gd name="csX3" fmla="*/ 901945 w 1839039"/>
              <a:gd name="csY3" fmla="*/ 2741890 h 2742383"/>
              <a:gd name="csX4" fmla="*/ 20 w 1839039"/>
              <a:gd name="csY4" fmla="*/ 1371042 h 2742383"/>
              <a:gd name="csX0" fmla="*/ 19 w 1733530"/>
              <a:gd name="csY0" fmla="*/ 1371030 h 2741954"/>
              <a:gd name="csX1" fmla="*/ 925390 w 1733530"/>
              <a:gd name="csY1" fmla="*/ 182 h 2741954"/>
              <a:gd name="csX2" fmla="*/ 1733530 w 1733530"/>
              <a:gd name="csY2" fmla="*/ 1312415 h 2741954"/>
              <a:gd name="csX3" fmla="*/ 901944 w 1733530"/>
              <a:gd name="csY3" fmla="*/ 2741878 h 2741954"/>
              <a:gd name="csX4" fmla="*/ 19 w 1733530"/>
              <a:gd name="csY4" fmla="*/ 1371030 h 27419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33530" h="2741954">
                <a:moveTo>
                  <a:pt x="19" y="1371030"/>
                </a:moveTo>
                <a:cubicBezTo>
                  <a:pt x="3927" y="914081"/>
                  <a:pt x="636472" y="9951"/>
                  <a:pt x="925390" y="182"/>
                </a:cubicBezTo>
                <a:cubicBezTo>
                  <a:pt x="1214308" y="-9587"/>
                  <a:pt x="1733530" y="374031"/>
                  <a:pt x="1733530" y="1312415"/>
                </a:cubicBezTo>
                <a:cubicBezTo>
                  <a:pt x="1733530" y="2250799"/>
                  <a:pt x="1190862" y="2732109"/>
                  <a:pt x="901944" y="2741878"/>
                </a:cubicBezTo>
                <a:cubicBezTo>
                  <a:pt x="613026" y="2751647"/>
                  <a:pt x="-3889" y="1827979"/>
                  <a:pt x="19" y="1371030"/>
                </a:cubicBezTo>
                <a:close/>
              </a:path>
            </a:pathLst>
          </a:custGeom>
          <a:solidFill>
            <a:srgbClr val="FFC0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DBDDB8-A6B6-C5CD-2DA3-CCEAE36D9B13}"/>
              </a:ext>
            </a:extLst>
          </p:cNvPr>
          <p:cNvSpPr/>
          <p:nvPr/>
        </p:nvSpPr>
        <p:spPr>
          <a:xfrm>
            <a:off x="4725022" y="2602364"/>
            <a:ext cx="2741954" cy="27419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084393-7A21-0F3F-C299-C0F82BB96A78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F31F092-FE89-10F7-B451-192A3E138C02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DE7F2DB-9ED5-A69C-B462-3E196DA27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8817A08-56D3-0035-A0F9-5169BFDD43A0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8AF328-AE25-E617-E41B-47FEB205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51930E-2FD2-0455-E21B-EE951AAF3824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A4E12-817C-77E0-197D-B899BBE865E1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457B4-C159-5C67-131A-D18D4796956A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9F9178-7224-AA55-8775-BEBA22224D26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826958-D3EA-D98A-B4BC-3638A657A58E}"/>
              </a:ext>
            </a:extLst>
          </p:cNvPr>
          <p:cNvSpPr/>
          <p:nvPr/>
        </p:nvSpPr>
        <p:spPr>
          <a:xfrm>
            <a:off x="4891377" y="2768719"/>
            <a:ext cx="2409244" cy="2409244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506518-032B-EE05-B144-3388E0E916D1}"/>
              </a:ext>
            </a:extLst>
          </p:cNvPr>
          <p:cNvCxnSpPr>
            <a:cxnSpLocks/>
          </p:cNvCxnSpPr>
          <p:nvPr/>
        </p:nvCxnSpPr>
        <p:spPr>
          <a:xfrm flipH="1" flipV="1">
            <a:off x="5084636" y="2998641"/>
            <a:ext cx="237060" cy="26605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D7877A-7141-CB4F-7BB8-0A93DC516908}"/>
              </a:ext>
            </a:extLst>
          </p:cNvPr>
          <p:cNvCxnSpPr>
            <a:cxnSpLocks/>
          </p:cNvCxnSpPr>
          <p:nvPr/>
        </p:nvCxnSpPr>
        <p:spPr>
          <a:xfrm flipV="1">
            <a:off x="6763792" y="3009803"/>
            <a:ext cx="328722" cy="2548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7E2863-4B35-3F48-D9A1-95791E5EC78D}"/>
              </a:ext>
            </a:extLst>
          </p:cNvPr>
          <p:cNvCxnSpPr>
            <a:cxnSpLocks/>
          </p:cNvCxnSpPr>
          <p:nvPr/>
        </p:nvCxnSpPr>
        <p:spPr>
          <a:xfrm>
            <a:off x="6960808" y="4531673"/>
            <a:ext cx="261663" cy="1548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6B928C-5538-5BDA-7D60-5C60EC434DF6}"/>
              </a:ext>
            </a:extLst>
          </p:cNvPr>
          <p:cNvCxnSpPr>
            <a:cxnSpLocks/>
          </p:cNvCxnSpPr>
          <p:nvPr/>
        </p:nvCxnSpPr>
        <p:spPr>
          <a:xfrm flipH="1">
            <a:off x="5128568" y="4686477"/>
            <a:ext cx="193128" cy="2369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25">
            <a:extLst>
              <a:ext uri="{FF2B5EF4-FFF2-40B4-BE49-F238E27FC236}">
                <a16:creationId xmlns:a16="http://schemas.microsoft.com/office/drawing/2014/main" id="{75D31887-A64A-CD2F-72AA-74E7A79559C5}"/>
              </a:ext>
            </a:extLst>
          </p:cNvPr>
          <p:cNvSpPr/>
          <p:nvPr/>
        </p:nvSpPr>
        <p:spPr>
          <a:xfrm>
            <a:off x="5321696" y="2778137"/>
            <a:ext cx="1733530" cy="2741954"/>
          </a:xfrm>
          <a:custGeom>
            <a:avLst/>
            <a:gdLst>
              <a:gd name="csX0" fmla="*/ 0 w 3398188"/>
              <a:gd name="csY0" fmla="*/ 1699094 h 3398188"/>
              <a:gd name="csX1" fmla="*/ 1699094 w 3398188"/>
              <a:gd name="csY1" fmla="*/ 0 h 3398188"/>
              <a:gd name="csX2" fmla="*/ 3398188 w 3398188"/>
              <a:gd name="csY2" fmla="*/ 1699094 h 3398188"/>
              <a:gd name="csX3" fmla="*/ 1699094 w 3398188"/>
              <a:gd name="csY3" fmla="*/ 3398188 h 3398188"/>
              <a:gd name="csX4" fmla="*/ 0 w 3398188"/>
              <a:gd name="csY4" fmla="*/ 1699094 h 3398188"/>
              <a:gd name="csX0" fmla="*/ 14 w 3398202"/>
              <a:gd name="csY0" fmla="*/ 1370848 h 3069942"/>
              <a:gd name="csX1" fmla="*/ 1722554 w 3398202"/>
              <a:gd name="csY1" fmla="*/ 0 h 3069942"/>
              <a:gd name="csX2" fmla="*/ 3398202 w 3398202"/>
              <a:gd name="csY2" fmla="*/ 1370848 h 3069942"/>
              <a:gd name="csX3" fmla="*/ 1699108 w 3398202"/>
              <a:gd name="csY3" fmla="*/ 3069942 h 3069942"/>
              <a:gd name="csX4" fmla="*/ 14 w 3398202"/>
              <a:gd name="csY4" fmla="*/ 1370848 h 3069942"/>
              <a:gd name="csX0" fmla="*/ 25 w 2601044"/>
              <a:gd name="csY0" fmla="*/ 1370848 h 3069942"/>
              <a:gd name="csX1" fmla="*/ 925396 w 2601044"/>
              <a:gd name="csY1" fmla="*/ 0 h 3069942"/>
              <a:gd name="csX2" fmla="*/ 2601044 w 2601044"/>
              <a:gd name="csY2" fmla="*/ 1370848 h 3069942"/>
              <a:gd name="csX3" fmla="*/ 901950 w 2601044"/>
              <a:gd name="csY3" fmla="*/ 3069942 h 3069942"/>
              <a:gd name="csX4" fmla="*/ 25 w 2601044"/>
              <a:gd name="csY4" fmla="*/ 1370848 h 3069942"/>
              <a:gd name="csX0" fmla="*/ 25 w 2601044"/>
              <a:gd name="csY0" fmla="*/ 1370848 h 2741696"/>
              <a:gd name="csX1" fmla="*/ 925396 w 2601044"/>
              <a:gd name="csY1" fmla="*/ 0 h 2741696"/>
              <a:gd name="csX2" fmla="*/ 2601044 w 2601044"/>
              <a:gd name="csY2" fmla="*/ 1370848 h 2741696"/>
              <a:gd name="csX3" fmla="*/ 901950 w 2601044"/>
              <a:gd name="csY3" fmla="*/ 2741696 h 2741696"/>
              <a:gd name="csX4" fmla="*/ 25 w 2601044"/>
              <a:gd name="csY4" fmla="*/ 1370848 h 2741696"/>
              <a:gd name="csX0" fmla="*/ 20 w 1839039"/>
              <a:gd name="csY0" fmla="*/ 1371042 h 2742383"/>
              <a:gd name="csX1" fmla="*/ 925391 w 1839039"/>
              <a:gd name="csY1" fmla="*/ 194 h 2742383"/>
              <a:gd name="csX2" fmla="*/ 1839039 w 1839039"/>
              <a:gd name="csY2" fmla="*/ 1464827 h 2742383"/>
              <a:gd name="csX3" fmla="*/ 901945 w 1839039"/>
              <a:gd name="csY3" fmla="*/ 2741890 h 2742383"/>
              <a:gd name="csX4" fmla="*/ 20 w 1839039"/>
              <a:gd name="csY4" fmla="*/ 1371042 h 2742383"/>
              <a:gd name="csX0" fmla="*/ 19 w 1733530"/>
              <a:gd name="csY0" fmla="*/ 1371030 h 2741954"/>
              <a:gd name="csX1" fmla="*/ 925390 w 1733530"/>
              <a:gd name="csY1" fmla="*/ 182 h 2741954"/>
              <a:gd name="csX2" fmla="*/ 1733530 w 1733530"/>
              <a:gd name="csY2" fmla="*/ 1312415 h 2741954"/>
              <a:gd name="csX3" fmla="*/ 901944 w 1733530"/>
              <a:gd name="csY3" fmla="*/ 2741878 h 2741954"/>
              <a:gd name="csX4" fmla="*/ 19 w 1733530"/>
              <a:gd name="csY4" fmla="*/ 1371030 h 27419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33530" h="2741954">
                <a:moveTo>
                  <a:pt x="19" y="1371030"/>
                </a:moveTo>
                <a:cubicBezTo>
                  <a:pt x="3927" y="914081"/>
                  <a:pt x="636472" y="9951"/>
                  <a:pt x="925390" y="182"/>
                </a:cubicBezTo>
                <a:cubicBezTo>
                  <a:pt x="1214308" y="-9587"/>
                  <a:pt x="1733530" y="374031"/>
                  <a:pt x="1733530" y="1312415"/>
                </a:cubicBezTo>
                <a:cubicBezTo>
                  <a:pt x="1733530" y="2250799"/>
                  <a:pt x="1190862" y="2732109"/>
                  <a:pt x="901944" y="2741878"/>
                </a:cubicBezTo>
                <a:cubicBezTo>
                  <a:pt x="613026" y="2751647"/>
                  <a:pt x="-3889" y="1827979"/>
                  <a:pt x="19" y="1371030"/>
                </a:cubicBezTo>
                <a:close/>
              </a:path>
            </a:pathLst>
          </a:custGeom>
          <a:solidFill>
            <a:srgbClr val="FFC0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98117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CFCD9-C3BA-8F84-5703-22DE743ED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19E2E09-A847-EDE7-9695-55BCD10DB0A1}"/>
              </a:ext>
            </a:extLst>
          </p:cNvPr>
          <p:cNvSpPr/>
          <p:nvPr/>
        </p:nvSpPr>
        <p:spPr>
          <a:xfrm>
            <a:off x="4712609" y="3094184"/>
            <a:ext cx="1864037" cy="1795032"/>
          </a:xfrm>
          <a:custGeom>
            <a:avLst/>
            <a:gdLst>
              <a:gd name="csX0" fmla="*/ 0 w 1899139"/>
              <a:gd name="csY0" fmla="*/ 820616 h 1641231"/>
              <a:gd name="csX1" fmla="*/ 949570 w 1899139"/>
              <a:gd name="csY1" fmla="*/ 0 h 1641231"/>
              <a:gd name="csX2" fmla="*/ 1899140 w 1899139"/>
              <a:gd name="csY2" fmla="*/ 820616 h 1641231"/>
              <a:gd name="csX3" fmla="*/ 949570 w 1899139"/>
              <a:gd name="csY3" fmla="*/ 1641232 h 1641231"/>
              <a:gd name="csX4" fmla="*/ 0 w 1899139"/>
              <a:gd name="csY4" fmla="*/ 820616 h 1641231"/>
              <a:gd name="csX0" fmla="*/ 0 w 2157047"/>
              <a:gd name="csY0" fmla="*/ 820752 h 1641487"/>
              <a:gd name="csX1" fmla="*/ 949570 w 2157047"/>
              <a:gd name="csY1" fmla="*/ 136 h 1641487"/>
              <a:gd name="csX2" fmla="*/ 2157047 w 2157047"/>
              <a:gd name="csY2" fmla="*/ 773860 h 1641487"/>
              <a:gd name="csX3" fmla="*/ 949570 w 2157047"/>
              <a:gd name="csY3" fmla="*/ 1641368 h 1641487"/>
              <a:gd name="csX4" fmla="*/ 0 w 2157047"/>
              <a:gd name="csY4" fmla="*/ 820752 h 1641487"/>
              <a:gd name="csX0" fmla="*/ 4 w 2157051"/>
              <a:gd name="csY0" fmla="*/ 1313040 h 2133751"/>
              <a:gd name="csX1" fmla="*/ 937851 w 2157051"/>
              <a:gd name="csY1" fmla="*/ 55 h 2133751"/>
              <a:gd name="csX2" fmla="*/ 2157051 w 2157051"/>
              <a:gd name="csY2" fmla="*/ 1266148 h 2133751"/>
              <a:gd name="csX3" fmla="*/ 949574 w 2157051"/>
              <a:gd name="csY3" fmla="*/ 2133656 h 2133751"/>
              <a:gd name="csX4" fmla="*/ 4 w 2157051"/>
              <a:gd name="csY4" fmla="*/ 1313040 h 2133751"/>
              <a:gd name="csX0" fmla="*/ 13 w 1735029"/>
              <a:gd name="csY0" fmla="*/ 1010088 h 2138315"/>
              <a:gd name="csX1" fmla="*/ 515829 w 1735029"/>
              <a:gd name="csY1" fmla="*/ 1903 h 2138315"/>
              <a:gd name="csX2" fmla="*/ 1735029 w 1735029"/>
              <a:gd name="csY2" fmla="*/ 1267996 h 2138315"/>
              <a:gd name="csX3" fmla="*/ 527552 w 1735029"/>
              <a:gd name="csY3" fmla="*/ 2135504 h 2138315"/>
              <a:gd name="csX4" fmla="*/ 13 w 1735029"/>
              <a:gd name="csY4" fmla="*/ 1010088 h 2138315"/>
              <a:gd name="csX0" fmla="*/ 13 w 1735029"/>
              <a:gd name="csY0" fmla="*/ 1009924 h 1727012"/>
              <a:gd name="csX1" fmla="*/ 515829 w 1735029"/>
              <a:gd name="csY1" fmla="*/ 1739 h 1727012"/>
              <a:gd name="csX2" fmla="*/ 1735029 w 1735029"/>
              <a:gd name="csY2" fmla="*/ 1267832 h 1727012"/>
              <a:gd name="csX3" fmla="*/ 527552 w 1735029"/>
              <a:gd name="csY3" fmla="*/ 1713309 h 1727012"/>
              <a:gd name="csX4" fmla="*/ 13 w 1735029"/>
              <a:gd name="csY4" fmla="*/ 1009924 h 1727012"/>
              <a:gd name="csX0" fmla="*/ 2 w 2637695"/>
              <a:gd name="csY0" fmla="*/ 1125885 h 1718658"/>
              <a:gd name="csX1" fmla="*/ 1418495 w 2637695"/>
              <a:gd name="csY1" fmla="*/ 469 h 1718658"/>
              <a:gd name="csX2" fmla="*/ 2637695 w 2637695"/>
              <a:gd name="csY2" fmla="*/ 1266562 h 1718658"/>
              <a:gd name="csX3" fmla="*/ 1430218 w 2637695"/>
              <a:gd name="csY3" fmla="*/ 1712039 h 1718658"/>
              <a:gd name="csX4" fmla="*/ 2 w 2637695"/>
              <a:gd name="csY4" fmla="*/ 1125885 h 1718658"/>
              <a:gd name="csX0" fmla="*/ 2 w 1863972"/>
              <a:gd name="csY0" fmla="*/ 1125811 h 1717190"/>
              <a:gd name="csX1" fmla="*/ 1418495 w 1863972"/>
              <a:gd name="csY1" fmla="*/ 395 h 1717190"/>
              <a:gd name="csX2" fmla="*/ 1863972 w 1863972"/>
              <a:gd name="csY2" fmla="*/ 1254765 h 1717190"/>
              <a:gd name="csX3" fmla="*/ 1430218 w 1863972"/>
              <a:gd name="csY3" fmla="*/ 1711965 h 1717190"/>
              <a:gd name="csX4" fmla="*/ 2 w 1863972"/>
              <a:gd name="csY4" fmla="*/ 1125811 h 1717190"/>
              <a:gd name="csX0" fmla="*/ 0 w 1863970"/>
              <a:gd name="csY0" fmla="*/ 1125848 h 2169894"/>
              <a:gd name="csX1" fmla="*/ 1418493 w 1863970"/>
              <a:gd name="csY1" fmla="*/ 432 h 2169894"/>
              <a:gd name="csX2" fmla="*/ 1863970 w 1863970"/>
              <a:gd name="csY2" fmla="*/ 1254802 h 2169894"/>
              <a:gd name="csX3" fmla="*/ 1418493 w 1863970"/>
              <a:gd name="csY3" fmla="*/ 2169202 h 2169894"/>
              <a:gd name="csX4" fmla="*/ 0 w 1863970"/>
              <a:gd name="csY4" fmla="*/ 1125848 h 2169894"/>
              <a:gd name="csX0" fmla="*/ 67 w 1864037"/>
              <a:gd name="csY0" fmla="*/ 750986 h 1795032"/>
              <a:gd name="csX1" fmla="*/ 1359945 w 1864037"/>
              <a:gd name="csY1" fmla="*/ 708 h 1795032"/>
              <a:gd name="csX2" fmla="*/ 1864037 w 1864037"/>
              <a:gd name="csY2" fmla="*/ 879940 h 1795032"/>
              <a:gd name="csX3" fmla="*/ 1418560 w 1864037"/>
              <a:gd name="csY3" fmla="*/ 1794340 h 1795032"/>
              <a:gd name="csX4" fmla="*/ 67 w 1864037"/>
              <a:gd name="csY4" fmla="*/ 750986 h 17950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64037" h="1795032">
                <a:moveTo>
                  <a:pt x="67" y="750986"/>
                </a:moveTo>
                <a:cubicBezTo>
                  <a:pt x="-9702" y="452047"/>
                  <a:pt x="1049283" y="-20784"/>
                  <a:pt x="1359945" y="708"/>
                </a:cubicBezTo>
                <a:cubicBezTo>
                  <a:pt x="1670607" y="22200"/>
                  <a:pt x="1864037" y="426726"/>
                  <a:pt x="1864037" y="879940"/>
                </a:cubicBezTo>
                <a:cubicBezTo>
                  <a:pt x="1864037" y="1333154"/>
                  <a:pt x="1729222" y="1815832"/>
                  <a:pt x="1418560" y="1794340"/>
                </a:cubicBezTo>
                <a:cubicBezTo>
                  <a:pt x="1107898" y="1772848"/>
                  <a:pt x="9836" y="1049925"/>
                  <a:pt x="67" y="750986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Oval 25">
            <a:extLst>
              <a:ext uri="{FF2B5EF4-FFF2-40B4-BE49-F238E27FC236}">
                <a16:creationId xmlns:a16="http://schemas.microsoft.com/office/drawing/2014/main" id="{91C9CEC9-2317-5449-D22B-C8635F74E3BA}"/>
              </a:ext>
            </a:extLst>
          </p:cNvPr>
          <p:cNvSpPr/>
          <p:nvPr/>
        </p:nvSpPr>
        <p:spPr>
          <a:xfrm>
            <a:off x="5169296" y="2625737"/>
            <a:ext cx="1733530" cy="2741954"/>
          </a:xfrm>
          <a:custGeom>
            <a:avLst/>
            <a:gdLst>
              <a:gd name="csX0" fmla="*/ 0 w 3398188"/>
              <a:gd name="csY0" fmla="*/ 1699094 h 3398188"/>
              <a:gd name="csX1" fmla="*/ 1699094 w 3398188"/>
              <a:gd name="csY1" fmla="*/ 0 h 3398188"/>
              <a:gd name="csX2" fmla="*/ 3398188 w 3398188"/>
              <a:gd name="csY2" fmla="*/ 1699094 h 3398188"/>
              <a:gd name="csX3" fmla="*/ 1699094 w 3398188"/>
              <a:gd name="csY3" fmla="*/ 3398188 h 3398188"/>
              <a:gd name="csX4" fmla="*/ 0 w 3398188"/>
              <a:gd name="csY4" fmla="*/ 1699094 h 3398188"/>
              <a:gd name="csX0" fmla="*/ 14 w 3398202"/>
              <a:gd name="csY0" fmla="*/ 1370848 h 3069942"/>
              <a:gd name="csX1" fmla="*/ 1722554 w 3398202"/>
              <a:gd name="csY1" fmla="*/ 0 h 3069942"/>
              <a:gd name="csX2" fmla="*/ 3398202 w 3398202"/>
              <a:gd name="csY2" fmla="*/ 1370848 h 3069942"/>
              <a:gd name="csX3" fmla="*/ 1699108 w 3398202"/>
              <a:gd name="csY3" fmla="*/ 3069942 h 3069942"/>
              <a:gd name="csX4" fmla="*/ 14 w 3398202"/>
              <a:gd name="csY4" fmla="*/ 1370848 h 3069942"/>
              <a:gd name="csX0" fmla="*/ 25 w 2601044"/>
              <a:gd name="csY0" fmla="*/ 1370848 h 3069942"/>
              <a:gd name="csX1" fmla="*/ 925396 w 2601044"/>
              <a:gd name="csY1" fmla="*/ 0 h 3069942"/>
              <a:gd name="csX2" fmla="*/ 2601044 w 2601044"/>
              <a:gd name="csY2" fmla="*/ 1370848 h 3069942"/>
              <a:gd name="csX3" fmla="*/ 901950 w 2601044"/>
              <a:gd name="csY3" fmla="*/ 3069942 h 3069942"/>
              <a:gd name="csX4" fmla="*/ 25 w 2601044"/>
              <a:gd name="csY4" fmla="*/ 1370848 h 3069942"/>
              <a:gd name="csX0" fmla="*/ 25 w 2601044"/>
              <a:gd name="csY0" fmla="*/ 1370848 h 2741696"/>
              <a:gd name="csX1" fmla="*/ 925396 w 2601044"/>
              <a:gd name="csY1" fmla="*/ 0 h 2741696"/>
              <a:gd name="csX2" fmla="*/ 2601044 w 2601044"/>
              <a:gd name="csY2" fmla="*/ 1370848 h 2741696"/>
              <a:gd name="csX3" fmla="*/ 901950 w 2601044"/>
              <a:gd name="csY3" fmla="*/ 2741696 h 2741696"/>
              <a:gd name="csX4" fmla="*/ 25 w 2601044"/>
              <a:gd name="csY4" fmla="*/ 1370848 h 2741696"/>
              <a:gd name="csX0" fmla="*/ 20 w 1839039"/>
              <a:gd name="csY0" fmla="*/ 1371042 h 2742383"/>
              <a:gd name="csX1" fmla="*/ 925391 w 1839039"/>
              <a:gd name="csY1" fmla="*/ 194 h 2742383"/>
              <a:gd name="csX2" fmla="*/ 1839039 w 1839039"/>
              <a:gd name="csY2" fmla="*/ 1464827 h 2742383"/>
              <a:gd name="csX3" fmla="*/ 901945 w 1839039"/>
              <a:gd name="csY3" fmla="*/ 2741890 h 2742383"/>
              <a:gd name="csX4" fmla="*/ 20 w 1839039"/>
              <a:gd name="csY4" fmla="*/ 1371042 h 2742383"/>
              <a:gd name="csX0" fmla="*/ 19 w 1733530"/>
              <a:gd name="csY0" fmla="*/ 1371030 h 2741954"/>
              <a:gd name="csX1" fmla="*/ 925390 w 1733530"/>
              <a:gd name="csY1" fmla="*/ 182 h 2741954"/>
              <a:gd name="csX2" fmla="*/ 1733530 w 1733530"/>
              <a:gd name="csY2" fmla="*/ 1312415 h 2741954"/>
              <a:gd name="csX3" fmla="*/ 901944 w 1733530"/>
              <a:gd name="csY3" fmla="*/ 2741878 h 2741954"/>
              <a:gd name="csX4" fmla="*/ 19 w 1733530"/>
              <a:gd name="csY4" fmla="*/ 1371030 h 27419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33530" h="2741954">
                <a:moveTo>
                  <a:pt x="19" y="1371030"/>
                </a:moveTo>
                <a:cubicBezTo>
                  <a:pt x="3927" y="914081"/>
                  <a:pt x="636472" y="9951"/>
                  <a:pt x="925390" y="182"/>
                </a:cubicBezTo>
                <a:cubicBezTo>
                  <a:pt x="1214308" y="-9587"/>
                  <a:pt x="1733530" y="374031"/>
                  <a:pt x="1733530" y="1312415"/>
                </a:cubicBezTo>
                <a:cubicBezTo>
                  <a:pt x="1733530" y="2250799"/>
                  <a:pt x="1190862" y="2732109"/>
                  <a:pt x="901944" y="2741878"/>
                </a:cubicBezTo>
                <a:cubicBezTo>
                  <a:pt x="613026" y="2751647"/>
                  <a:pt x="-3889" y="1827979"/>
                  <a:pt x="19" y="1371030"/>
                </a:cubicBezTo>
                <a:close/>
              </a:path>
            </a:pathLst>
          </a:custGeom>
          <a:solidFill>
            <a:srgbClr val="FFC0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656D02-FA31-EB4C-8470-4EC31ED079E5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29A74FA-5ADA-AE6E-A760-8344E7FD46E6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E60CEB4-EB13-8F56-FED4-5FE94F38A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B56B8FF-E4ED-53C8-7B1C-7A3D22F3FC4F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D23068-4933-58B5-F4FF-4720E601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F99A7F-D12B-ACF6-D18B-87C95E6B5A29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A9465A-BBC3-8A73-1708-1FE0272836B2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C6CE6-717E-4CB8-2C5A-36A25FF6E695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446FDF-FFC4-1759-9359-3BFDC479FFFF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31AE71-522B-B458-0310-1FF33220786E}"/>
              </a:ext>
            </a:extLst>
          </p:cNvPr>
          <p:cNvSpPr/>
          <p:nvPr/>
        </p:nvSpPr>
        <p:spPr>
          <a:xfrm>
            <a:off x="4891376" y="3085126"/>
            <a:ext cx="2116167" cy="1811808"/>
          </a:xfrm>
          <a:custGeom>
            <a:avLst/>
            <a:gdLst>
              <a:gd name="csX0" fmla="*/ 0 w 2409244"/>
              <a:gd name="csY0" fmla="*/ 1204622 h 2409244"/>
              <a:gd name="csX1" fmla="*/ 1204622 w 2409244"/>
              <a:gd name="csY1" fmla="*/ 0 h 2409244"/>
              <a:gd name="csX2" fmla="*/ 2409244 w 2409244"/>
              <a:gd name="csY2" fmla="*/ 1204622 h 2409244"/>
              <a:gd name="csX3" fmla="*/ 1204622 w 2409244"/>
              <a:gd name="csY3" fmla="*/ 2409244 h 2409244"/>
              <a:gd name="csX4" fmla="*/ 0 w 2409244"/>
              <a:gd name="csY4" fmla="*/ 1204622 h 2409244"/>
              <a:gd name="csX0" fmla="*/ 322 w 2409566"/>
              <a:gd name="csY0" fmla="*/ 876375 h 2080997"/>
              <a:gd name="csX1" fmla="*/ 1298729 w 2409566"/>
              <a:gd name="csY1" fmla="*/ 0 h 2080997"/>
              <a:gd name="csX2" fmla="*/ 2409566 w 2409566"/>
              <a:gd name="csY2" fmla="*/ 876375 h 2080997"/>
              <a:gd name="csX3" fmla="*/ 1204944 w 2409566"/>
              <a:gd name="csY3" fmla="*/ 2080997 h 2080997"/>
              <a:gd name="csX4" fmla="*/ 322 w 2409566"/>
              <a:gd name="csY4" fmla="*/ 876375 h 2080997"/>
              <a:gd name="csX0" fmla="*/ 209 w 2116376"/>
              <a:gd name="csY0" fmla="*/ 876505 h 2081270"/>
              <a:gd name="csX1" fmla="*/ 1298616 w 2116376"/>
              <a:gd name="csY1" fmla="*/ 130 h 2081270"/>
              <a:gd name="csX2" fmla="*/ 2116376 w 2116376"/>
              <a:gd name="csY2" fmla="*/ 935120 h 2081270"/>
              <a:gd name="csX3" fmla="*/ 1204831 w 2116376"/>
              <a:gd name="csY3" fmla="*/ 2081127 h 2081270"/>
              <a:gd name="csX4" fmla="*/ 209 w 2116376"/>
              <a:gd name="csY4" fmla="*/ 876505 h 2081270"/>
              <a:gd name="csX0" fmla="*/ 266 w 2116433"/>
              <a:gd name="csY0" fmla="*/ 876496 h 1800088"/>
              <a:gd name="csX1" fmla="*/ 1298673 w 2116433"/>
              <a:gd name="csY1" fmla="*/ 121 h 1800088"/>
              <a:gd name="csX2" fmla="*/ 2116433 w 2116433"/>
              <a:gd name="csY2" fmla="*/ 935111 h 1800088"/>
              <a:gd name="csX3" fmla="*/ 1193165 w 2116433"/>
              <a:gd name="csY3" fmla="*/ 1799764 h 1800088"/>
              <a:gd name="csX4" fmla="*/ 266 w 2116433"/>
              <a:gd name="csY4" fmla="*/ 876496 h 1800088"/>
              <a:gd name="csX0" fmla="*/ 0 w 2116167"/>
              <a:gd name="csY0" fmla="*/ 888216 h 1811808"/>
              <a:gd name="csX1" fmla="*/ 1192899 w 2116167"/>
              <a:gd name="csY1" fmla="*/ 118 h 1811808"/>
              <a:gd name="csX2" fmla="*/ 2116167 w 2116167"/>
              <a:gd name="csY2" fmla="*/ 946831 h 1811808"/>
              <a:gd name="csX3" fmla="*/ 1192899 w 2116167"/>
              <a:gd name="csY3" fmla="*/ 1811484 h 1811808"/>
              <a:gd name="csX4" fmla="*/ 0 w 2116167"/>
              <a:gd name="csY4" fmla="*/ 888216 h 18118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16167" h="1811808">
                <a:moveTo>
                  <a:pt x="0" y="888216"/>
                </a:moveTo>
                <a:cubicBezTo>
                  <a:pt x="0" y="586322"/>
                  <a:pt x="840205" y="-9651"/>
                  <a:pt x="1192899" y="118"/>
                </a:cubicBezTo>
                <a:cubicBezTo>
                  <a:pt x="1545593" y="9887"/>
                  <a:pt x="2116167" y="281537"/>
                  <a:pt x="2116167" y="946831"/>
                </a:cubicBezTo>
                <a:cubicBezTo>
                  <a:pt x="2116167" y="1612125"/>
                  <a:pt x="1545593" y="1821253"/>
                  <a:pt x="1192899" y="1811484"/>
                </a:cubicBezTo>
                <a:cubicBezTo>
                  <a:pt x="840205" y="1801715"/>
                  <a:pt x="0" y="1190110"/>
                  <a:pt x="0" y="888216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51743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20550-213A-1605-FD27-55F9BDF7D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9DAF7F14-7F52-9006-C5E9-14272A17418D}"/>
              </a:ext>
            </a:extLst>
          </p:cNvPr>
          <p:cNvSpPr/>
          <p:nvPr/>
        </p:nvSpPr>
        <p:spPr>
          <a:xfrm>
            <a:off x="2842260" y="2369820"/>
            <a:ext cx="6156960" cy="3352800"/>
          </a:xfrm>
          <a:custGeom>
            <a:avLst/>
            <a:gdLst>
              <a:gd name="csX0" fmla="*/ 0 w 6156960"/>
              <a:gd name="csY0" fmla="*/ 3352800 h 3352800"/>
              <a:gd name="csX1" fmla="*/ 91440 w 6156960"/>
              <a:gd name="csY1" fmla="*/ 3230880 h 3352800"/>
              <a:gd name="csX2" fmla="*/ 137160 w 6156960"/>
              <a:gd name="csY2" fmla="*/ 3185160 h 3352800"/>
              <a:gd name="csX3" fmla="*/ 198120 w 6156960"/>
              <a:gd name="csY3" fmla="*/ 3093720 h 3352800"/>
              <a:gd name="csX4" fmla="*/ 304800 w 6156960"/>
              <a:gd name="csY4" fmla="*/ 2987040 h 3352800"/>
              <a:gd name="csX5" fmla="*/ 426720 w 6156960"/>
              <a:gd name="csY5" fmla="*/ 2865120 h 3352800"/>
              <a:gd name="csX6" fmla="*/ 472440 w 6156960"/>
              <a:gd name="csY6" fmla="*/ 2804160 h 3352800"/>
              <a:gd name="csX7" fmla="*/ 579120 w 6156960"/>
              <a:gd name="csY7" fmla="*/ 2712720 h 3352800"/>
              <a:gd name="csX8" fmla="*/ 609600 w 6156960"/>
              <a:gd name="csY8" fmla="*/ 2667000 h 3352800"/>
              <a:gd name="csX9" fmla="*/ 746760 w 6156960"/>
              <a:gd name="csY9" fmla="*/ 2545080 h 3352800"/>
              <a:gd name="csX10" fmla="*/ 853440 w 6156960"/>
              <a:gd name="csY10" fmla="*/ 2407920 h 3352800"/>
              <a:gd name="csX11" fmla="*/ 883920 w 6156960"/>
              <a:gd name="csY11" fmla="*/ 2362200 h 3352800"/>
              <a:gd name="csX12" fmla="*/ 929640 w 6156960"/>
              <a:gd name="csY12" fmla="*/ 2316480 h 3352800"/>
              <a:gd name="csX13" fmla="*/ 960120 w 6156960"/>
              <a:gd name="csY13" fmla="*/ 2270760 h 3352800"/>
              <a:gd name="csX14" fmla="*/ 1005840 w 6156960"/>
              <a:gd name="csY14" fmla="*/ 2255520 h 3352800"/>
              <a:gd name="csX15" fmla="*/ 1051560 w 6156960"/>
              <a:gd name="csY15" fmla="*/ 2225040 h 3352800"/>
              <a:gd name="csX16" fmla="*/ 1097280 w 6156960"/>
              <a:gd name="csY16" fmla="*/ 2209800 h 3352800"/>
              <a:gd name="csX17" fmla="*/ 1234440 w 6156960"/>
              <a:gd name="csY17" fmla="*/ 2148840 h 3352800"/>
              <a:gd name="csX18" fmla="*/ 1280160 w 6156960"/>
              <a:gd name="csY18" fmla="*/ 2133600 h 3352800"/>
              <a:gd name="csX19" fmla="*/ 1325880 w 6156960"/>
              <a:gd name="csY19" fmla="*/ 2118360 h 3352800"/>
              <a:gd name="csX20" fmla="*/ 1463040 w 6156960"/>
              <a:gd name="csY20" fmla="*/ 2057400 h 3352800"/>
              <a:gd name="csX21" fmla="*/ 1508760 w 6156960"/>
              <a:gd name="csY21" fmla="*/ 2042160 h 3352800"/>
              <a:gd name="csX22" fmla="*/ 1645920 w 6156960"/>
              <a:gd name="csY22" fmla="*/ 1981200 h 3352800"/>
              <a:gd name="csX23" fmla="*/ 1737360 w 6156960"/>
              <a:gd name="csY23" fmla="*/ 1935480 h 3352800"/>
              <a:gd name="csX24" fmla="*/ 1828800 w 6156960"/>
              <a:gd name="csY24" fmla="*/ 1905000 h 3352800"/>
              <a:gd name="csX25" fmla="*/ 1874520 w 6156960"/>
              <a:gd name="csY25" fmla="*/ 1889760 h 3352800"/>
              <a:gd name="csX26" fmla="*/ 1920240 w 6156960"/>
              <a:gd name="csY26" fmla="*/ 1874520 h 3352800"/>
              <a:gd name="csX27" fmla="*/ 2270760 w 6156960"/>
              <a:gd name="csY27" fmla="*/ 1889760 h 3352800"/>
              <a:gd name="csX28" fmla="*/ 2316480 w 6156960"/>
              <a:gd name="csY28" fmla="*/ 1920240 h 3352800"/>
              <a:gd name="csX29" fmla="*/ 2560320 w 6156960"/>
              <a:gd name="csY29" fmla="*/ 1905000 h 3352800"/>
              <a:gd name="csX30" fmla="*/ 2621280 w 6156960"/>
              <a:gd name="csY30" fmla="*/ 1889760 h 3352800"/>
              <a:gd name="csX31" fmla="*/ 2712720 w 6156960"/>
              <a:gd name="csY31" fmla="*/ 1859280 h 3352800"/>
              <a:gd name="csX32" fmla="*/ 2773680 w 6156960"/>
              <a:gd name="csY32" fmla="*/ 1844040 h 3352800"/>
              <a:gd name="csX33" fmla="*/ 2834640 w 6156960"/>
              <a:gd name="csY33" fmla="*/ 1813560 h 3352800"/>
              <a:gd name="csX34" fmla="*/ 2880360 w 6156960"/>
              <a:gd name="csY34" fmla="*/ 1798320 h 3352800"/>
              <a:gd name="csX35" fmla="*/ 2926080 w 6156960"/>
              <a:gd name="csY35" fmla="*/ 1767840 h 3352800"/>
              <a:gd name="csX36" fmla="*/ 2971800 w 6156960"/>
              <a:gd name="csY36" fmla="*/ 1752600 h 3352800"/>
              <a:gd name="csX37" fmla="*/ 3063240 w 6156960"/>
              <a:gd name="csY37" fmla="*/ 1691640 h 3352800"/>
              <a:gd name="csX38" fmla="*/ 3154680 w 6156960"/>
              <a:gd name="csY38" fmla="*/ 1630680 h 3352800"/>
              <a:gd name="csX39" fmla="*/ 3291840 w 6156960"/>
              <a:gd name="csY39" fmla="*/ 1539240 h 3352800"/>
              <a:gd name="csX40" fmla="*/ 3337560 w 6156960"/>
              <a:gd name="csY40" fmla="*/ 1508760 h 3352800"/>
              <a:gd name="csX41" fmla="*/ 3429000 w 6156960"/>
              <a:gd name="csY41" fmla="*/ 1417320 h 3352800"/>
              <a:gd name="csX42" fmla="*/ 3474720 w 6156960"/>
              <a:gd name="csY42" fmla="*/ 1386840 h 3352800"/>
              <a:gd name="csX43" fmla="*/ 3566160 w 6156960"/>
              <a:gd name="csY43" fmla="*/ 1295400 h 3352800"/>
              <a:gd name="csX44" fmla="*/ 3642360 w 6156960"/>
              <a:gd name="csY44" fmla="*/ 1219200 h 3352800"/>
              <a:gd name="csX45" fmla="*/ 3688080 w 6156960"/>
              <a:gd name="csY45" fmla="*/ 1173480 h 3352800"/>
              <a:gd name="csX46" fmla="*/ 3825240 w 6156960"/>
              <a:gd name="csY46" fmla="*/ 1112520 h 3352800"/>
              <a:gd name="csX47" fmla="*/ 3886200 w 6156960"/>
              <a:gd name="csY47" fmla="*/ 1097280 h 3352800"/>
              <a:gd name="csX48" fmla="*/ 3992880 w 6156960"/>
              <a:gd name="csY48" fmla="*/ 1051560 h 3352800"/>
              <a:gd name="csX49" fmla="*/ 4130040 w 6156960"/>
              <a:gd name="csY49" fmla="*/ 1021080 h 3352800"/>
              <a:gd name="csX50" fmla="*/ 4175760 w 6156960"/>
              <a:gd name="csY50" fmla="*/ 1005840 h 3352800"/>
              <a:gd name="csX51" fmla="*/ 4221480 w 6156960"/>
              <a:gd name="csY51" fmla="*/ 975360 h 3352800"/>
              <a:gd name="csX52" fmla="*/ 4267200 w 6156960"/>
              <a:gd name="csY52" fmla="*/ 960120 h 3352800"/>
              <a:gd name="csX53" fmla="*/ 4389120 w 6156960"/>
              <a:gd name="csY53" fmla="*/ 929640 h 3352800"/>
              <a:gd name="csX54" fmla="*/ 4495800 w 6156960"/>
              <a:gd name="csY54" fmla="*/ 899160 h 3352800"/>
              <a:gd name="csX55" fmla="*/ 4709160 w 6156960"/>
              <a:gd name="csY55" fmla="*/ 883920 h 3352800"/>
              <a:gd name="csX56" fmla="*/ 4846320 w 6156960"/>
              <a:gd name="csY56" fmla="*/ 899160 h 3352800"/>
              <a:gd name="csX57" fmla="*/ 4892040 w 6156960"/>
              <a:gd name="csY57" fmla="*/ 990600 h 3352800"/>
              <a:gd name="csX58" fmla="*/ 4968240 w 6156960"/>
              <a:gd name="csY58" fmla="*/ 1066800 h 3352800"/>
              <a:gd name="csX59" fmla="*/ 4998720 w 6156960"/>
              <a:gd name="csY59" fmla="*/ 975360 h 3352800"/>
              <a:gd name="csX60" fmla="*/ 5013960 w 6156960"/>
              <a:gd name="csY60" fmla="*/ 929640 h 3352800"/>
              <a:gd name="csX61" fmla="*/ 5074920 w 6156960"/>
              <a:gd name="csY61" fmla="*/ 822960 h 3352800"/>
              <a:gd name="csX62" fmla="*/ 5120640 w 6156960"/>
              <a:gd name="csY62" fmla="*/ 777240 h 3352800"/>
              <a:gd name="csX63" fmla="*/ 5151120 w 6156960"/>
              <a:gd name="csY63" fmla="*/ 731520 h 3352800"/>
              <a:gd name="csX64" fmla="*/ 5196840 w 6156960"/>
              <a:gd name="csY64" fmla="*/ 670560 h 3352800"/>
              <a:gd name="csX65" fmla="*/ 5227320 w 6156960"/>
              <a:gd name="csY65" fmla="*/ 624840 h 3352800"/>
              <a:gd name="csX66" fmla="*/ 5273040 w 6156960"/>
              <a:gd name="csY66" fmla="*/ 579120 h 3352800"/>
              <a:gd name="csX67" fmla="*/ 5288280 w 6156960"/>
              <a:gd name="csY67" fmla="*/ 533400 h 3352800"/>
              <a:gd name="csX68" fmla="*/ 5471160 w 6156960"/>
              <a:gd name="csY68" fmla="*/ 441960 h 3352800"/>
              <a:gd name="csX69" fmla="*/ 5516880 w 6156960"/>
              <a:gd name="csY69" fmla="*/ 426720 h 3352800"/>
              <a:gd name="csX70" fmla="*/ 5562600 w 6156960"/>
              <a:gd name="csY70" fmla="*/ 396240 h 3352800"/>
              <a:gd name="csX71" fmla="*/ 5608320 w 6156960"/>
              <a:gd name="csY71" fmla="*/ 381000 h 3352800"/>
              <a:gd name="csX72" fmla="*/ 5745480 w 6156960"/>
              <a:gd name="csY72" fmla="*/ 304800 h 3352800"/>
              <a:gd name="csX73" fmla="*/ 5836920 w 6156960"/>
              <a:gd name="csY73" fmla="*/ 228600 h 3352800"/>
              <a:gd name="csX74" fmla="*/ 5882640 w 6156960"/>
              <a:gd name="csY74" fmla="*/ 182880 h 3352800"/>
              <a:gd name="csX75" fmla="*/ 5928360 w 6156960"/>
              <a:gd name="csY75" fmla="*/ 152400 h 3352800"/>
              <a:gd name="csX76" fmla="*/ 5974080 w 6156960"/>
              <a:gd name="csY76" fmla="*/ 106680 h 3352800"/>
              <a:gd name="csX77" fmla="*/ 6065520 w 6156960"/>
              <a:gd name="csY77" fmla="*/ 45720 h 3352800"/>
              <a:gd name="csX78" fmla="*/ 6111240 w 6156960"/>
              <a:gd name="csY78" fmla="*/ 15240 h 3352800"/>
              <a:gd name="csX79" fmla="*/ 6156960 w 6156960"/>
              <a:gd name="csY79" fmla="*/ 0 h 33528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</a:cxnLst>
            <a:rect l="l" t="t" r="r" b="b"/>
            <a:pathLst>
              <a:path w="6156960" h="3352800">
                <a:moveTo>
                  <a:pt x="0" y="3352800"/>
                </a:moveTo>
                <a:cubicBezTo>
                  <a:pt x="30480" y="3312160"/>
                  <a:pt x="59272" y="3270197"/>
                  <a:pt x="91440" y="3230880"/>
                </a:cubicBezTo>
                <a:cubicBezTo>
                  <a:pt x="105088" y="3214199"/>
                  <a:pt x="123928" y="3202173"/>
                  <a:pt x="137160" y="3185160"/>
                </a:cubicBezTo>
                <a:cubicBezTo>
                  <a:pt x="159650" y="3156244"/>
                  <a:pt x="168814" y="3115699"/>
                  <a:pt x="198120" y="3093720"/>
                </a:cubicBezTo>
                <a:cubicBezTo>
                  <a:pt x="322749" y="3000248"/>
                  <a:pt x="200491" y="3100832"/>
                  <a:pt x="304800" y="2987040"/>
                </a:cubicBezTo>
                <a:cubicBezTo>
                  <a:pt x="343636" y="2944673"/>
                  <a:pt x="392236" y="2911099"/>
                  <a:pt x="426720" y="2865120"/>
                </a:cubicBezTo>
                <a:cubicBezTo>
                  <a:pt x="441960" y="2844800"/>
                  <a:pt x="455910" y="2823445"/>
                  <a:pt x="472440" y="2804160"/>
                </a:cubicBezTo>
                <a:cubicBezTo>
                  <a:pt x="571975" y="2688036"/>
                  <a:pt x="458663" y="2833177"/>
                  <a:pt x="579120" y="2712720"/>
                </a:cubicBezTo>
                <a:cubicBezTo>
                  <a:pt x="592072" y="2699768"/>
                  <a:pt x="596648" y="2679952"/>
                  <a:pt x="609600" y="2667000"/>
                </a:cubicBezTo>
                <a:cubicBezTo>
                  <a:pt x="701218" y="2575382"/>
                  <a:pt x="618758" y="2737083"/>
                  <a:pt x="746760" y="2545080"/>
                </a:cubicBezTo>
                <a:cubicBezTo>
                  <a:pt x="900832" y="2313971"/>
                  <a:pt x="734068" y="2551166"/>
                  <a:pt x="853440" y="2407920"/>
                </a:cubicBezTo>
                <a:cubicBezTo>
                  <a:pt x="865166" y="2393849"/>
                  <a:pt x="872194" y="2376271"/>
                  <a:pt x="883920" y="2362200"/>
                </a:cubicBezTo>
                <a:cubicBezTo>
                  <a:pt x="897718" y="2345643"/>
                  <a:pt x="915842" y="2333037"/>
                  <a:pt x="929640" y="2316480"/>
                </a:cubicBezTo>
                <a:cubicBezTo>
                  <a:pt x="941366" y="2302409"/>
                  <a:pt x="945817" y="2282202"/>
                  <a:pt x="960120" y="2270760"/>
                </a:cubicBezTo>
                <a:cubicBezTo>
                  <a:pt x="972664" y="2260725"/>
                  <a:pt x="991472" y="2262704"/>
                  <a:pt x="1005840" y="2255520"/>
                </a:cubicBezTo>
                <a:cubicBezTo>
                  <a:pt x="1022223" y="2247329"/>
                  <a:pt x="1035177" y="2233231"/>
                  <a:pt x="1051560" y="2225040"/>
                </a:cubicBezTo>
                <a:cubicBezTo>
                  <a:pt x="1065928" y="2217856"/>
                  <a:pt x="1082912" y="2216984"/>
                  <a:pt x="1097280" y="2209800"/>
                </a:cubicBezTo>
                <a:cubicBezTo>
                  <a:pt x="1242185" y="2137347"/>
                  <a:pt x="998533" y="2227476"/>
                  <a:pt x="1234440" y="2148840"/>
                </a:cubicBezTo>
                <a:lnTo>
                  <a:pt x="1280160" y="2133600"/>
                </a:lnTo>
                <a:cubicBezTo>
                  <a:pt x="1295400" y="2128520"/>
                  <a:pt x="1312514" y="2127271"/>
                  <a:pt x="1325880" y="2118360"/>
                </a:cubicBezTo>
                <a:cubicBezTo>
                  <a:pt x="1398333" y="2070058"/>
                  <a:pt x="1354224" y="2093672"/>
                  <a:pt x="1463040" y="2057400"/>
                </a:cubicBezTo>
                <a:cubicBezTo>
                  <a:pt x="1478280" y="2052320"/>
                  <a:pt x="1495394" y="2051071"/>
                  <a:pt x="1508760" y="2042160"/>
                </a:cubicBezTo>
                <a:cubicBezTo>
                  <a:pt x="1581213" y="1993858"/>
                  <a:pt x="1537104" y="2017472"/>
                  <a:pt x="1645920" y="1981200"/>
                </a:cubicBezTo>
                <a:cubicBezTo>
                  <a:pt x="1812661" y="1925620"/>
                  <a:pt x="1560101" y="2014262"/>
                  <a:pt x="1737360" y="1935480"/>
                </a:cubicBezTo>
                <a:cubicBezTo>
                  <a:pt x="1766720" y="1922431"/>
                  <a:pt x="1798320" y="1915160"/>
                  <a:pt x="1828800" y="1905000"/>
                </a:cubicBezTo>
                <a:lnTo>
                  <a:pt x="1874520" y="1889760"/>
                </a:lnTo>
                <a:lnTo>
                  <a:pt x="1920240" y="1874520"/>
                </a:lnTo>
                <a:cubicBezTo>
                  <a:pt x="2037080" y="1879600"/>
                  <a:pt x="2154580" y="1876355"/>
                  <a:pt x="2270760" y="1889760"/>
                </a:cubicBezTo>
                <a:cubicBezTo>
                  <a:pt x="2288955" y="1891859"/>
                  <a:pt x="2298189" y="1919277"/>
                  <a:pt x="2316480" y="1920240"/>
                </a:cubicBezTo>
                <a:lnTo>
                  <a:pt x="2560320" y="1905000"/>
                </a:lnTo>
                <a:cubicBezTo>
                  <a:pt x="2580640" y="1899920"/>
                  <a:pt x="2601218" y="1895779"/>
                  <a:pt x="2621280" y="1889760"/>
                </a:cubicBezTo>
                <a:cubicBezTo>
                  <a:pt x="2652054" y="1880528"/>
                  <a:pt x="2681551" y="1867072"/>
                  <a:pt x="2712720" y="1859280"/>
                </a:cubicBezTo>
                <a:cubicBezTo>
                  <a:pt x="2733040" y="1854200"/>
                  <a:pt x="2754068" y="1851394"/>
                  <a:pt x="2773680" y="1844040"/>
                </a:cubicBezTo>
                <a:cubicBezTo>
                  <a:pt x="2794952" y="1836063"/>
                  <a:pt x="2813758" y="1822509"/>
                  <a:pt x="2834640" y="1813560"/>
                </a:cubicBezTo>
                <a:cubicBezTo>
                  <a:pt x="2849405" y="1807232"/>
                  <a:pt x="2865992" y="1805504"/>
                  <a:pt x="2880360" y="1798320"/>
                </a:cubicBezTo>
                <a:cubicBezTo>
                  <a:pt x="2896743" y="1790129"/>
                  <a:pt x="2909697" y="1776031"/>
                  <a:pt x="2926080" y="1767840"/>
                </a:cubicBezTo>
                <a:cubicBezTo>
                  <a:pt x="2940448" y="1760656"/>
                  <a:pt x="2957757" y="1760402"/>
                  <a:pt x="2971800" y="1752600"/>
                </a:cubicBezTo>
                <a:cubicBezTo>
                  <a:pt x="3003822" y="1734810"/>
                  <a:pt x="3032760" y="1711960"/>
                  <a:pt x="3063240" y="1691640"/>
                </a:cubicBezTo>
                <a:lnTo>
                  <a:pt x="3154680" y="1630680"/>
                </a:lnTo>
                <a:lnTo>
                  <a:pt x="3291840" y="1539240"/>
                </a:lnTo>
                <a:cubicBezTo>
                  <a:pt x="3307080" y="1529080"/>
                  <a:pt x="3324608" y="1521712"/>
                  <a:pt x="3337560" y="1508760"/>
                </a:cubicBezTo>
                <a:cubicBezTo>
                  <a:pt x="3368040" y="1478280"/>
                  <a:pt x="3393134" y="1441230"/>
                  <a:pt x="3429000" y="1417320"/>
                </a:cubicBezTo>
                <a:cubicBezTo>
                  <a:pt x="3444240" y="1407160"/>
                  <a:pt x="3461768" y="1399792"/>
                  <a:pt x="3474720" y="1386840"/>
                </a:cubicBezTo>
                <a:cubicBezTo>
                  <a:pt x="3588139" y="1273421"/>
                  <a:pt x="3458412" y="1367232"/>
                  <a:pt x="3566160" y="1295400"/>
                </a:cubicBezTo>
                <a:cubicBezTo>
                  <a:pt x="3622040" y="1211580"/>
                  <a:pt x="3566160" y="1282700"/>
                  <a:pt x="3642360" y="1219200"/>
                </a:cubicBezTo>
                <a:cubicBezTo>
                  <a:pt x="3658917" y="1205402"/>
                  <a:pt x="3670542" y="1186007"/>
                  <a:pt x="3688080" y="1173480"/>
                </a:cubicBezTo>
                <a:cubicBezTo>
                  <a:pt x="3711315" y="1156883"/>
                  <a:pt x="3802837" y="1119988"/>
                  <a:pt x="3825240" y="1112520"/>
                </a:cubicBezTo>
                <a:cubicBezTo>
                  <a:pt x="3845111" y="1105896"/>
                  <a:pt x="3866588" y="1104634"/>
                  <a:pt x="3886200" y="1097280"/>
                </a:cubicBezTo>
                <a:cubicBezTo>
                  <a:pt x="3973432" y="1064568"/>
                  <a:pt x="3917191" y="1070482"/>
                  <a:pt x="3992880" y="1051560"/>
                </a:cubicBezTo>
                <a:cubicBezTo>
                  <a:pt x="4118586" y="1020133"/>
                  <a:pt x="4020527" y="1052369"/>
                  <a:pt x="4130040" y="1021080"/>
                </a:cubicBezTo>
                <a:cubicBezTo>
                  <a:pt x="4145486" y="1016667"/>
                  <a:pt x="4161392" y="1013024"/>
                  <a:pt x="4175760" y="1005840"/>
                </a:cubicBezTo>
                <a:cubicBezTo>
                  <a:pt x="4192143" y="997649"/>
                  <a:pt x="4205097" y="983551"/>
                  <a:pt x="4221480" y="975360"/>
                </a:cubicBezTo>
                <a:cubicBezTo>
                  <a:pt x="4235848" y="968176"/>
                  <a:pt x="4251702" y="964347"/>
                  <a:pt x="4267200" y="960120"/>
                </a:cubicBezTo>
                <a:cubicBezTo>
                  <a:pt x="4307615" y="949098"/>
                  <a:pt x="4349379" y="942887"/>
                  <a:pt x="4389120" y="929640"/>
                </a:cubicBezTo>
                <a:cubicBezTo>
                  <a:pt x="4418019" y="920007"/>
                  <a:pt x="4467096" y="902349"/>
                  <a:pt x="4495800" y="899160"/>
                </a:cubicBezTo>
                <a:cubicBezTo>
                  <a:pt x="4566665" y="891286"/>
                  <a:pt x="4638040" y="889000"/>
                  <a:pt x="4709160" y="883920"/>
                </a:cubicBezTo>
                <a:cubicBezTo>
                  <a:pt x="4754880" y="889000"/>
                  <a:pt x="4803088" y="883439"/>
                  <a:pt x="4846320" y="899160"/>
                </a:cubicBezTo>
                <a:cubicBezTo>
                  <a:pt x="4873011" y="908866"/>
                  <a:pt x="4882147" y="970813"/>
                  <a:pt x="4892040" y="990600"/>
                </a:cubicBezTo>
                <a:cubicBezTo>
                  <a:pt x="4917440" y="1041400"/>
                  <a:pt x="4922520" y="1036320"/>
                  <a:pt x="4968240" y="1066800"/>
                </a:cubicBezTo>
                <a:lnTo>
                  <a:pt x="4998720" y="975360"/>
                </a:lnTo>
                <a:cubicBezTo>
                  <a:pt x="5003800" y="960120"/>
                  <a:pt x="5006776" y="944008"/>
                  <a:pt x="5013960" y="929640"/>
                </a:cubicBezTo>
                <a:cubicBezTo>
                  <a:pt x="5032593" y="892375"/>
                  <a:pt x="5047994" y="855271"/>
                  <a:pt x="5074920" y="822960"/>
                </a:cubicBezTo>
                <a:cubicBezTo>
                  <a:pt x="5088718" y="806403"/>
                  <a:pt x="5106842" y="793797"/>
                  <a:pt x="5120640" y="777240"/>
                </a:cubicBezTo>
                <a:cubicBezTo>
                  <a:pt x="5132366" y="763169"/>
                  <a:pt x="5140474" y="746425"/>
                  <a:pt x="5151120" y="731520"/>
                </a:cubicBezTo>
                <a:cubicBezTo>
                  <a:pt x="5165883" y="710851"/>
                  <a:pt x="5182077" y="691229"/>
                  <a:pt x="5196840" y="670560"/>
                </a:cubicBezTo>
                <a:cubicBezTo>
                  <a:pt x="5207486" y="655655"/>
                  <a:pt x="5215594" y="638911"/>
                  <a:pt x="5227320" y="624840"/>
                </a:cubicBezTo>
                <a:cubicBezTo>
                  <a:pt x="5241118" y="608283"/>
                  <a:pt x="5257800" y="594360"/>
                  <a:pt x="5273040" y="579120"/>
                </a:cubicBezTo>
                <a:cubicBezTo>
                  <a:pt x="5278120" y="563880"/>
                  <a:pt x="5276921" y="544759"/>
                  <a:pt x="5288280" y="533400"/>
                </a:cubicBezTo>
                <a:cubicBezTo>
                  <a:pt x="5347366" y="474314"/>
                  <a:pt x="5396790" y="466750"/>
                  <a:pt x="5471160" y="441960"/>
                </a:cubicBezTo>
                <a:cubicBezTo>
                  <a:pt x="5486400" y="436880"/>
                  <a:pt x="5503514" y="435631"/>
                  <a:pt x="5516880" y="426720"/>
                </a:cubicBezTo>
                <a:cubicBezTo>
                  <a:pt x="5532120" y="416560"/>
                  <a:pt x="5546217" y="404431"/>
                  <a:pt x="5562600" y="396240"/>
                </a:cubicBezTo>
                <a:cubicBezTo>
                  <a:pt x="5576968" y="389056"/>
                  <a:pt x="5594277" y="388802"/>
                  <a:pt x="5608320" y="381000"/>
                </a:cubicBezTo>
                <a:cubicBezTo>
                  <a:pt x="5765530" y="293661"/>
                  <a:pt x="5642027" y="339284"/>
                  <a:pt x="5745480" y="304800"/>
                </a:cubicBezTo>
                <a:cubicBezTo>
                  <a:pt x="5879052" y="171228"/>
                  <a:pt x="5709614" y="334688"/>
                  <a:pt x="5836920" y="228600"/>
                </a:cubicBezTo>
                <a:cubicBezTo>
                  <a:pt x="5853477" y="214802"/>
                  <a:pt x="5866083" y="196678"/>
                  <a:pt x="5882640" y="182880"/>
                </a:cubicBezTo>
                <a:cubicBezTo>
                  <a:pt x="5896711" y="171154"/>
                  <a:pt x="5914289" y="164126"/>
                  <a:pt x="5928360" y="152400"/>
                </a:cubicBezTo>
                <a:cubicBezTo>
                  <a:pt x="5944917" y="138602"/>
                  <a:pt x="5957067" y="119912"/>
                  <a:pt x="5974080" y="106680"/>
                </a:cubicBezTo>
                <a:cubicBezTo>
                  <a:pt x="6002996" y="84190"/>
                  <a:pt x="6035040" y="66040"/>
                  <a:pt x="6065520" y="45720"/>
                </a:cubicBezTo>
                <a:cubicBezTo>
                  <a:pt x="6080760" y="35560"/>
                  <a:pt x="6093864" y="21032"/>
                  <a:pt x="6111240" y="15240"/>
                </a:cubicBezTo>
                <a:lnTo>
                  <a:pt x="6156960" y="0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46C4BF-CCBC-CD47-2FF0-F7E5EC2D0208}"/>
              </a:ext>
            </a:extLst>
          </p:cNvPr>
          <p:cNvSpPr/>
          <p:nvPr/>
        </p:nvSpPr>
        <p:spPr>
          <a:xfrm>
            <a:off x="2301244" y="2316480"/>
            <a:ext cx="8442956" cy="33876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505D6-053C-E09B-7F03-1BAB8A2F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05F3DE-144A-BB89-1393-4D14687F7974}"/>
              </a:ext>
            </a:extLst>
          </p:cNvPr>
          <p:cNvCxnSpPr>
            <a:cxnSpLocks/>
          </p:cNvCxnSpPr>
          <p:nvPr/>
        </p:nvCxnSpPr>
        <p:spPr>
          <a:xfrm flipV="1">
            <a:off x="2842260" y="2316480"/>
            <a:ext cx="0" cy="3505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553E7A-92C9-CADD-490C-34F2804F3B59}"/>
              </a:ext>
            </a:extLst>
          </p:cNvPr>
          <p:cNvCxnSpPr>
            <a:cxnSpLocks/>
          </p:cNvCxnSpPr>
          <p:nvPr/>
        </p:nvCxnSpPr>
        <p:spPr>
          <a:xfrm>
            <a:off x="2842260" y="5775960"/>
            <a:ext cx="65074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E2CC23-A8C2-8DB9-6E90-61B15CCC5E54}"/>
              </a:ext>
            </a:extLst>
          </p:cNvPr>
          <p:cNvSpPr txBox="1"/>
          <p:nvPr/>
        </p:nvSpPr>
        <p:spPr>
          <a:xfrm>
            <a:off x="304800" y="3753088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System complexity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6D61B4-76B7-321F-7561-4FCA42542252}"/>
              </a:ext>
            </a:extLst>
          </p:cNvPr>
          <p:cNvSpPr txBox="1"/>
          <p:nvPr/>
        </p:nvSpPr>
        <p:spPr>
          <a:xfrm>
            <a:off x="4810500" y="603242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Time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46B599-8E31-F07A-1EA8-24DD0455B687}"/>
              </a:ext>
            </a:extLst>
          </p:cNvPr>
          <p:cNvCxnSpPr>
            <a:cxnSpLocks/>
          </p:cNvCxnSpPr>
          <p:nvPr/>
        </p:nvCxnSpPr>
        <p:spPr>
          <a:xfrm>
            <a:off x="2842260" y="3169920"/>
            <a:ext cx="7296321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C8D2E4-D5F2-8D12-41FA-D37A5D40CDA2}"/>
              </a:ext>
            </a:extLst>
          </p:cNvPr>
          <p:cNvSpPr txBox="1"/>
          <p:nvPr/>
        </p:nvSpPr>
        <p:spPr>
          <a:xfrm>
            <a:off x="3059059" y="2728795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C00000"/>
                </a:solidFill>
                <a:latin typeface="Excalifont" pitchFamily="2" charset="0"/>
              </a:rPr>
              <a:t>Max complexity AI can handle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9F9ED0-637B-C35B-3012-8C7DEC61F3A7}"/>
              </a:ext>
            </a:extLst>
          </p:cNvPr>
          <p:cNvCxnSpPr>
            <a:cxnSpLocks/>
          </p:cNvCxnSpPr>
          <p:nvPr/>
        </p:nvCxnSpPr>
        <p:spPr>
          <a:xfrm>
            <a:off x="2868060" y="3875008"/>
            <a:ext cx="7296321" cy="0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1BC7DFE-9A4D-68FD-F333-FC30EC279B2C}"/>
              </a:ext>
            </a:extLst>
          </p:cNvPr>
          <p:cNvSpPr txBox="1"/>
          <p:nvPr/>
        </p:nvSpPr>
        <p:spPr>
          <a:xfrm>
            <a:off x="2907540" y="3433882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Max complexity you can handle</a:t>
            </a:r>
          </a:p>
        </p:txBody>
      </p:sp>
    </p:spTree>
    <p:extLst>
      <p:ext uri="{BB962C8B-B14F-4D97-AF65-F5344CB8AC3E}">
        <p14:creationId xmlns:p14="http://schemas.microsoft.com/office/powerpoint/2010/main" val="1926761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11E6-225F-02CF-DF85-A996E090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6E62A640-034A-0C0C-305C-952C50717775}"/>
              </a:ext>
            </a:extLst>
          </p:cNvPr>
          <p:cNvSpPr/>
          <p:nvPr/>
        </p:nvSpPr>
        <p:spPr>
          <a:xfrm>
            <a:off x="2842260" y="2369820"/>
            <a:ext cx="6156960" cy="3352800"/>
          </a:xfrm>
          <a:custGeom>
            <a:avLst/>
            <a:gdLst>
              <a:gd name="csX0" fmla="*/ 0 w 6156960"/>
              <a:gd name="csY0" fmla="*/ 3352800 h 3352800"/>
              <a:gd name="csX1" fmla="*/ 91440 w 6156960"/>
              <a:gd name="csY1" fmla="*/ 3230880 h 3352800"/>
              <a:gd name="csX2" fmla="*/ 137160 w 6156960"/>
              <a:gd name="csY2" fmla="*/ 3185160 h 3352800"/>
              <a:gd name="csX3" fmla="*/ 198120 w 6156960"/>
              <a:gd name="csY3" fmla="*/ 3093720 h 3352800"/>
              <a:gd name="csX4" fmla="*/ 304800 w 6156960"/>
              <a:gd name="csY4" fmla="*/ 2987040 h 3352800"/>
              <a:gd name="csX5" fmla="*/ 426720 w 6156960"/>
              <a:gd name="csY5" fmla="*/ 2865120 h 3352800"/>
              <a:gd name="csX6" fmla="*/ 472440 w 6156960"/>
              <a:gd name="csY6" fmla="*/ 2804160 h 3352800"/>
              <a:gd name="csX7" fmla="*/ 579120 w 6156960"/>
              <a:gd name="csY7" fmla="*/ 2712720 h 3352800"/>
              <a:gd name="csX8" fmla="*/ 609600 w 6156960"/>
              <a:gd name="csY8" fmla="*/ 2667000 h 3352800"/>
              <a:gd name="csX9" fmla="*/ 746760 w 6156960"/>
              <a:gd name="csY9" fmla="*/ 2545080 h 3352800"/>
              <a:gd name="csX10" fmla="*/ 853440 w 6156960"/>
              <a:gd name="csY10" fmla="*/ 2407920 h 3352800"/>
              <a:gd name="csX11" fmla="*/ 883920 w 6156960"/>
              <a:gd name="csY11" fmla="*/ 2362200 h 3352800"/>
              <a:gd name="csX12" fmla="*/ 929640 w 6156960"/>
              <a:gd name="csY12" fmla="*/ 2316480 h 3352800"/>
              <a:gd name="csX13" fmla="*/ 960120 w 6156960"/>
              <a:gd name="csY13" fmla="*/ 2270760 h 3352800"/>
              <a:gd name="csX14" fmla="*/ 1005840 w 6156960"/>
              <a:gd name="csY14" fmla="*/ 2255520 h 3352800"/>
              <a:gd name="csX15" fmla="*/ 1051560 w 6156960"/>
              <a:gd name="csY15" fmla="*/ 2225040 h 3352800"/>
              <a:gd name="csX16" fmla="*/ 1097280 w 6156960"/>
              <a:gd name="csY16" fmla="*/ 2209800 h 3352800"/>
              <a:gd name="csX17" fmla="*/ 1234440 w 6156960"/>
              <a:gd name="csY17" fmla="*/ 2148840 h 3352800"/>
              <a:gd name="csX18" fmla="*/ 1280160 w 6156960"/>
              <a:gd name="csY18" fmla="*/ 2133600 h 3352800"/>
              <a:gd name="csX19" fmla="*/ 1325880 w 6156960"/>
              <a:gd name="csY19" fmla="*/ 2118360 h 3352800"/>
              <a:gd name="csX20" fmla="*/ 1463040 w 6156960"/>
              <a:gd name="csY20" fmla="*/ 2057400 h 3352800"/>
              <a:gd name="csX21" fmla="*/ 1508760 w 6156960"/>
              <a:gd name="csY21" fmla="*/ 2042160 h 3352800"/>
              <a:gd name="csX22" fmla="*/ 1645920 w 6156960"/>
              <a:gd name="csY22" fmla="*/ 1981200 h 3352800"/>
              <a:gd name="csX23" fmla="*/ 1737360 w 6156960"/>
              <a:gd name="csY23" fmla="*/ 1935480 h 3352800"/>
              <a:gd name="csX24" fmla="*/ 1828800 w 6156960"/>
              <a:gd name="csY24" fmla="*/ 1905000 h 3352800"/>
              <a:gd name="csX25" fmla="*/ 1874520 w 6156960"/>
              <a:gd name="csY25" fmla="*/ 1889760 h 3352800"/>
              <a:gd name="csX26" fmla="*/ 1920240 w 6156960"/>
              <a:gd name="csY26" fmla="*/ 1874520 h 3352800"/>
              <a:gd name="csX27" fmla="*/ 2270760 w 6156960"/>
              <a:gd name="csY27" fmla="*/ 1889760 h 3352800"/>
              <a:gd name="csX28" fmla="*/ 2316480 w 6156960"/>
              <a:gd name="csY28" fmla="*/ 1920240 h 3352800"/>
              <a:gd name="csX29" fmla="*/ 2560320 w 6156960"/>
              <a:gd name="csY29" fmla="*/ 1905000 h 3352800"/>
              <a:gd name="csX30" fmla="*/ 2621280 w 6156960"/>
              <a:gd name="csY30" fmla="*/ 1889760 h 3352800"/>
              <a:gd name="csX31" fmla="*/ 2712720 w 6156960"/>
              <a:gd name="csY31" fmla="*/ 1859280 h 3352800"/>
              <a:gd name="csX32" fmla="*/ 2773680 w 6156960"/>
              <a:gd name="csY32" fmla="*/ 1844040 h 3352800"/>
              <a:gd name="csX33" fmla="*/ 2834640 w 6156960"/>
              <a:gd name="csY33" fmla="*/ 1813560 h 3352800"/>
              <a:gd name="csX34" fmla="*/ 2880360 w 6156960"/>
              <a:gd name="csY34" fmla="*/ 1798320 h 3352800"/>
              <a:gd name="csX35" fmla="*/ 2926080 w 6156960"/>
              <a:gd name="csY35" fmla="*/ 1767840 h 3352800"/>
              <a:gd name="csX36" fmla="*/ 2971800 w 6156960"/>
              <a:gd name="csY36" fmla="*/ 1752600 h 3352800"/>
              <a:gd name="csX37" fmla="*/ 3063240 w 6156960"/>
              <a:gd name="csY37" fmla="*/ 1691640 h 3352800"/>
              <a:gd name="csX38" fmla="*/ 3154680 w 6156960"/>
              <a:gd name="csY38" fmla="*/ 1630680 h 3352800"/>
              <a:gd name="csX39" fmla="*/ 3291840 w 6156960"/>
              <a:gd name="csY39" fmla="*/ 1539240 h 3352800"/>
              <a:gd name="csX40" fmla="*/ 3337560 w 6156960"/>
              <a:gd name="csY40" fmla="*/ 1508760 h 3352800"/>
              <a:gd name="csX41" fmla="*/ 3429000 w 6156960"/>
              <a:gd name="csY41" fmla="*/ 1417320 h 3352800"/>
              <a:gd name="csX42" fmla="*/ 3474720 w 6156960"/>
              <a:gd name="csY42" fmla="*/ 1386840 h 3352800"/>
              <a:gd name="csX43" fmla="*/ 3566160 w 6156960"/>
              <a:gd name="csY43" fmla="*/ 1295400 h 3352800"/>
              <a:gd name="csX44" fmla="*/ 3642360 w 6156960"/>
              <a:gd name="csY44" fmla="*/ 1219200 h 3352800"/>
              <a:gd name="csX45" fmla="*/ 3688080 w 6156960"/>
              <a:gd name="csY45" fmla="*/ 1173480 h 3352800"/>
              <a:gd name="csX46" fmla="*/ 3825240 w 6156960"/>
              <a:gd name="csY46" fmla="*/ 1112520 h 3352800"/>
              <a:gd name="csX47" fmla="*/ 3886200 w 6156960"/>
              <a:gd name="csY47" fmla="*/ 1097280 h 3352800"/>
              <a:gd name="csX48" fmla="*/ 3992880 w 6156960"/>
              <a:gd name="csY48" fmla="*/ 1051560 h 3352800"/>
              <a:gd name="csX49" fmla="*/ 4130040 w 6156960"/>
              <a:gd name="csY49" fmla="*/ 1021080 h 3352800"/>
              <a:gd name="csX50" fmla="*/ 4175760 w 6156960"/>
              <a:gd name="csY50" fmla="*/ 1005840 h 3352800"/>
              <a:gd name="csX51" fmla="*/ 4221480 w 6156960"/>
              <a:gd name="csY51" fmla="*/ 975360 h 3352800"/>
              <a:gd name="csX52" fmla="*/ 4267200 w 6156960"/>
              <a:gd name="csY52" fmla="*/ 960120 h 3352800"/>
              <a:gd name="csX53" fmla="*/ 4389120 w 6156960"/>
              <a:gd name="csY53" fmla="*/ 929640 h 3352800"/>
              <a:gd name="csX54" fmla="*/ 4495800 w 6156960"/>
              <a:gd name="csY54" fmla="*/ 899160 h 3352800"/>
              <a:gd name="csX55" fmla="*/ 4709160 w 6156960"/>
              <a:gd name="csY55" fmla="*/ 883920 h 3352800"/>
              <a:gd name="csX56" fmla="*/ 4846320 w 6156960"/>
              <a:gd name="csY56" fmla="*/ 899160 h 3352800"/>
              <a:gd name="csX57" fmla="*/ 4892040 w 6156960"/>
              <a:gd name="csY57" fmla="*/ 990600 h 3352800"/>
              <a:gd name="csX58" fmla="*/ 4968240 w 6156960"/>
              <a:gd name="csY58" fmla="*/ 1066800 h 3352800"/>
              <a:gd name="csX59" fmla="*/ 4998720 w 6156960"/>
              <a:gd name="csY59" fmla="*/ 975360 h 3352800"/>
              <a:gd name="csX60" fmla="*/ 5013960 w 6156960"/>
              <a:gd name="csY60" fmla="*/ 929640 h 3352800"/>
              <a:gd name="csX61" fmla="*/ 5074920 w 6156960"/>
              <a:gd name="csY61" fmla="*/ 822960 h 3352800"/>
              <a:gd name="csX62" fmla="*/ 5120640 w 6156960"/>
              <a:gd name="csY62" fmla="*/ 777240 h 3352800"/>
              <a:gd name="csX63" fmla="*/ 5151120 w 6156960"/>
              <a:gd name="csY63" fmla="*/ 731520 h 3352800"/>
              <a:gd name="csX64" fmla="*/ 5196840 w 6156960"/>
              <a:gd name="csY64" fmla="*/ 670560 h 3352800"/>
              <a:gd name="csX65" fmla="*/ 5227320 w 6156960"/>
              <a:gd name="csY65" fmla="*/ 624840 h 3352800"/>
              <a:gd name="csX66" fmla="*/ 5273040 w 6156960"/>
              <a:gd name="csY66" fmla="*/ 579120 h 3352800"/>
              <a:gd name="csX67" fmla="*/ 5288280 w 6156960"/>
              <a:gd name="csY67" fmla="*/ 533400 h 3352800"/>
              <a:gd name="csX68" fmla="*/ 5471160 w 6156960"/>
              <a:gd name="csY68" fmla="*/ 441960 h 3352800"/>
              <a:gd name="csX69" fmla="*/ 5516880 w 6156960"/>
              <a:gd name="csY69" fmla="*/ 426720 h 3352800"/>
              <a:gd name="csX70" fmla="*/ 5562600 w 6156960"/>
              <a:gd name="csY70" fmla="*/ 396240 h 3352800"/>
              <a:gd name="csX71" fmla="*/ 5608320 w 6156960"/>
              <a:gd name="csY71" fmla="*/ 381000 h 3352800"/>
              <a:gd name="csX72" fmla="*/ 5745480 w 6156960"/>
              <a:gd name="csY72" fmla="*/ 304800 h 3352800"/>
              <a:gd name="csX73" fmla="*/ 5836920 w 6156960"/>
              <a:gd name="csY73" fmla="*/ 228600 h 3352800"/>
              <a:gd name="csX74" fmla="*/ 5882640 w 6156960"/>
              <a:gd name="csY74" fmla="*/ 182880 h 3352800"/>
              <a:gd name="csX75" fmla="*/ 5928360 w 6156960"/>
              <a:gd name="csY75" fmla="*/ 152400 h 3352800"/>
              <a:gd name="csX76" fmla="*/ 5974080 w 6156960"/>
              <a:gd name="csY76" fmla="*/ 106680 h 3352800"/>
              <a:gd name="csX77" fmla="*/ 6065520 w 6156960"/>
              <a:gd name="csY77" fmla="*/ 45720 h 3352800"/>
              <a:gd name="csX78" fmla="*/ 6111240 w 6156960"/>
              <a:gd name="csY78" fmla="*/ 15240 h 3352800"/>
              <a:gd name="csX79" fmla="*/ 6156960 w 6156960"/>
              <a:gd name="csY79" fmla="*/ 0 h 33528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</a:cxnLst>
            <a:rect l="l" t="t" r="r" b="b"/>
            <a:pathLst>
              <a:path w="6156960" h="3352800">
                <a:moveTo>
                  <a:pt x="0" y="3352800"/>
                </a:moveTo>
                <a:cubicBezTo>
                  <a:pt x="30480" y="3312160"/>
                  <a:pt x="59272" y="3270197"/>
                  <a:pt x="91440" y="3230880"/>
                </a:cubicBezTo>
                <a:cubicBezTo>
                  <a:pt x="105088" y="3214199"/>
                  <a:pt x="123928" y="3202173"/>
                  <a:pt x="137160" y="3185160"/>
                </a:cubicBezTo>
                <a:cubicBezTo>
                  <a:pt x="159650" y="3156244"/>
                  <a:pt x="168814" y="3115699"/>
                  <a:pt x="198120" y="3093720"/>
                </a:cubicBezTo>
                <a:cubicBezTo>
                  <a:pt x="322749" y="3000248"/>
                  <a:pt x="200491" y="3100832"/>
                  <a:pt x="304800" y="2987040"/>
                </a:cubicBezTo>
                <a:cubicBezTo>
                  <a:pt x="343636" y="2944673"/>
                  <a:pt x="392236" y="2911099"/>
                  <a:pt x="426720" y="2865120"/>
                </a:cubicBezTo>
                <a:cubicBezTo>
                  <a:pt x="441960" y="2844800"/>
                  <a:pt x="455910" y="2823445"/>
                  <a:pt x="472440" y="2804160"/>
                </a:cubicBezTo>
                <a:cubicBezTo>
                  <a:pt x="571975" y="2688036"/>
                  <a:pt x="458663" y="2833177"/>
                  <a:pt x="579120" y="2712720"/>
                </a:cubicBezTo>
                <a:cubicBezTo>
                  <a:pt x="592072" y="2699768"/>
                  <a:pt x="596648" y="2679952"/>
                  <a:pt x="609600" y="2667000"/>
                </a:cubicBezTo>
                <a:cubicBezTo>
                  <a:pt x="701218" y="2575382"/>
                  <a:pt x="618758" y="2737083"/>
                  <a:pt x="746760" y="2545080"/>
                </a:cubicBezTo>
                <a:cubicBezTo>
                  <a:pt x="900832" y="2313971"/>
                  <a:pt x="734068" y="2551166"/>
                  <a:pt x="853440" y="2407920"/>
                </a:cubicBezTo>
                <a:cubicBezTo>
                  <a:pt x="865166" y="2393849"/>
                  <a:pt x="872194" y="2376271"/>
                  <a:pt x="883920" y="2362200"/>
                </a:cubicBezTo>
                <a:cubicBezTo>
                  <a:pt x="897718" y="2345643"/>
                  <a:pt x="915842" y="2333037"/>
                  <a:pt x="929640" y="2316480"/>
                </a:cubicBezTo>
                <a:cubicBezTo>
                  <a:pt x="941366" y="2302409"/>
                  <a:pt x="945817" y="2282202"/>
                  <a:pt x="960120" y="2270760"/>
                </a:cubicBezTo>
                <a:cubicBezTo>
                  <a:pt x="972664" y="2260725"/>
                  <a:pt x="991472" y="2262704"/>
                  <a:pt x="1005840" y="2255520"/>
                </a:cubicBezTo>
                <a:cubicBezTo>
                  <a:pt x="1022223" y="2247329"/>
                  <a:pt x="1035177" y="2233231"/>
                  <a:pt x="1051560" y="2225040"/>
                </a:cubicBezTo>
                <a:cubicBezTo>
                  <a:pt x="1065928" y="2217856"/>
                  <a:pt x="1082912" y="2216984"/>
                  <a:pt x="1097280" y="2209800"/>
                </a:cubicBezTo>
                <a:cubicBezTo>
                  <a:pt x="1242185" y="2137347"/>
                  <a:pt x="998533" y="2227476"/>
                  <a:pt x="1234440" y="2148840"/>
                </a:cubicBezTo>
                <a:lnTo>
                  <a:pt x="1280160" y="2133600"/>
                </a:lnTo>
                <a:cubicBezTo>
                  <a:pt x="1295400" y="2128520"/>
                  <a:pt x="1312514" y="2127271"/>
                  <a:pt x="1325880" y="2118360"/>
                </a:cubicBezTo>
                <a:cubicBezTo>
                  <a:pt x="1398333" y="2070058"/>
                  <a:pt x="1354224" y="2093672"/>
                  <a:pt x="1463040" y="2057400"/>
                </a:cubicBezTo>
                <a:cubicBezTo>
                  <a:pt x="1478280" y="2052320"/>
                  <a:pt x="1495394" y="2051071"/>
                  <a:pt x="1508760" y="2042160"/>
                </a:cubicBezTo>
                <a:cubicBezTo>
                  <a:pt x="1581213" y="1993858"/>
                  <a:pt x="1537104" y="2017472"/>
                  <a:pt x="1645920" y="1981200"/>
                </a:cubicBezTo>
                <a:cubicBezTo>
                  <a:pt x="1812661" y="1925620"/>
                  <a:pt x="1560101" y="2014262"/>
                  <a:pt x="1737360" y="1935480"/>
                </a:cubicBezTo>
                <a:cubicBezTo>
                  <a:pt x="1766720" y="1922431"/>
                  <a:pt x="1798320" y="1915160"/>
                  <a:pt x="1828800" y="1905000"/>
                </a:cubicBezTo>
                <a:lnTo>
                  <a:pt x="1874520" y="1889760"/>
                </a:lnTo>
                <a:lnTo>
                  <a:pt x="1920240" y="1874520"/>
                </a:lnTo>
                <a:cubicBezTo>
                  <a:pt x="2037080" y="1879600"/>
                  <a:pt x="2154580" y="1876355"/>
                  <a:pt x="2270760" y="1889760"/>
                </a:cubicBezTo>
                <a:cubicBezTo>
                  <a:pt x="2288955" y="1891859"/>
                  <a:pt x="2298189" y="1919277"/>
                  <a:pt x="2316480" y="1920240"/>
                </a:cubicBezTo>
                <a:lnTo>
                  <a:pt x="2560320" y="1905000"/>
                </a:lnTo>
                <a:cubicBezTo>
                  <a:pt x="2580640" y="1899920"/>
                  <a:pt x="2601218" y="1895779"/>
                  <a:pt x="2621280" y="1889760"/>
                </a:cubicBezTo>
                <a:cubicBezTo>
                  <a:pt x="2652054" y="1880528"/>
                  <a:pt x="2681551" y="1867072"/>
                  <a:pt x="2712720" y="1859280"/>
                </a:cubicBezTo>
                <a:cubicBezTo>
                  <a:pt x="2733040" y="1854200"/>
                  <a:pt x="2754068" y="1851394"/>
                  <a:pt x="2773680" y="1844040"/>
                </a:cubicBezTo>
                <a:cubicBezTo>
                  <a:pt x="2794952" y="1836063"/>
                  <a:pt x="2813758" y="1822509"/>
                  <a:pt x="2834640" y="1813560"/>
                </a:cubicBezTo>
                <a:cubicBezTo>
                  <a:pt x="2849405" y="1807232"/>
                  <a:pt x="2865992" y="1805504"/>
                  <a:pt x="2880360" y="1798320"/>
                </a:cubicBezTo>
                <a:cubicBezTo>
                  <a:pt x="2896743" y="1790129"/>
                  <a:pt x="2909697" y="1776031"/>
                  <a:pt x="2926080" y="1767840"/>
                </a:cubicBezTo>
                <a:cubicBezTo>
                  <a:pt x="2940448" y="1760656"/>
                  <a:pt x="2957757" y="1760402"/>
                  <a:pt x="2971800" y="1752600"/>
                </a:cubicBezTo>
                <a:cubicBezTo>
                  <a:pt x="3003822" y="1734810"/>
                  <a:pt x="3032760" y="1711960"/>
                  <a:pt x="3063240" y="1691640"/>
                </a:cubicBezTo>
                <a:lnTo>
                  <a:pt x="3154680" y="1630680"/>
                </a:lnTo>
                <a:lnTo>
                  <a:pt x="3291840" y="1539240"/>
                </a:lnTo>
                <a:cubicBezTo>
                  <a:pt x="3307080" y="1529080"/>
                  <a:pt x="3324608" y="1521712"/>
                  <a:pt x="3337560" y="1508760"/>
                </a:cubicBezTo>
                <a:cubicBezTo>
                  <a:pt x="3368040" y="1478280"/>
                  <a:pt x="3393134" y="1441230"/>
                  <a:pt x="3429000" y="1417320"/>
                </a:cubicBezTo>
                <a:cubicBezTo>
                  <a:pt x="3444240" y="1407160"/>
                  <a:pt x="3461768" y="1399792"/>
                  <a:pt x="3474720" y="1386840"/>
                </a:cubicBezTo>
                <a:cubicBezTo>
                  <a:pt x="3588139" y="1273421"/>
                  <a:pt x="3458412" y="1367232"/>
                  <a:pt x="3566160" y="1295400"/>
                </a:cubicBezTo>
                <a:cubicBezTo>
                  <a:pt x="3622040" y="1211580"/>
                  <a:pt x="3566160" y="1282700"/>
                  <a:pt x="3642360" y="1219200"/>
                </a:cubicBezTo>
                <a:cubicBezTo>
                  <a:pt x="3658917" y="1205402"/>
                  <a:pt x="3670542" y="1186007"/>
                  <a:pt x="3688080" y="1173480"/>
                </a:cubicBezTo>
                <a:cubicBezTo>
                  <a:pt x="3711315" y="1156883"/>
                  <a:pt x="3802837" y="1119988"/>
                  <a:pt x="3825240" y="1112520"/>
                </a:cubicBezTo>
                <a:cubicBezTo>
                  <a:pt x="3845111" y="1105896"/>
                  <a:pt x="3866588" y="1104634"/>
                  <a:pt x="3886200" y="1097280"/>
                </a:cubicBezTo>
                <a:cubicBezTo>
                  <a:pt x="3973432" y="1064568"/>
                  <a:pt x="3917191" y="1070482"/>
                  <a:pt x="3992880" y="1051560"/>
                </a:cubicBezTo>
                <a:cubicBezTo>
                  <a:pt x="4118586" y="1020133"/>
                  <a:pt x="4020527" y="1052369"/>
                  <a:pt x="4130040" y="1021080"/>
                </a:cubicBezTo>
                <a:cubicBezTo>
                  <a:pt x="4145486" y="1016667"/>
                  <a:pt x="4161392" y="1013024"/>
                  <a:pt x="4175760" y="1005840"/>
                </a:cubicBezTo>
                <a:cubicBezTo>
                  <a:pt x="4192143" y="997649"/>
                  <a:pt x="4205097" y="983551"/>
                  <a:pt x="4221480" y="975360"/>
                </a:cubicBezTo>
                <a:cubicBezTo>
                  <a:pt x="4235848" y="968176"/>
                  <a:pt x="4251702" y="964347"/>
                  <a:pt x="4267200" y="960120"/>
                </a:cubicBezTo>
                <a:cubicBezTo>
                  <a:pt x="4307615" y="949098"/>
                  <a:pt x="4349379" y="942887"/>
                  <a:pt x="4389120" y="929640"/>
                </a:cubicBezTo>
                <a:cubicBezTo>
                  <a:pt x="4418019" y="920007"/>
                  <a:pt x="4467096" y="902349"/>
                  <a:pt x="4495800" y="899160"/>
                </a:cubicBezTo>
                <a:cubicBezTo>
                  <a:pt x="4566665" y="891286"/>
                  <a:pt x="4638040" y="889000"/>
                  <a:pt x="4709160" y="883920"/>
                </a:cubicBezTo>
                <a:cubicBezTo>
                  <a:pt x="4754880" y="889000"/>
                  <a:pt x="4803088" y="883439"/>
                  <a:pt x="4846320" y="899160"/>
                </a:cubicBezTo>
                <a:cubicBezTo>
                  <a:pt x="4873011" y="908866"/>
                  <a:pt x="4882147" y="970813"/>
                  <a:pt x="4892040" y="990600"/>
                </a:cubicBezTo>
                <a:cubicBezTo>
                  <a:pt x="4917440" y="1041400"/>
                  <a:pt x="4922520" y="1036320"/>
                  <a:pt x="4968240" y="1066800"/>
                </a:cubicBezTo>
                <a:lnTo>
                  <a:pt x="4998720" y="975360"/>
                </a:lnTo>
                <a:cubicBezTo>
                  <a:pt x="5003800" y="960120"/>
                  <a:pt x="5006776" y="944008"/>
                  <a:pt x="5013960" y="929640"/>
                </a:cubicBezTo>
                <a:cubicBezTo>
                  <a:pt x="5032593" y="892375"/>
                  <a:pt x="5047994" y="855271"/>
                  <a:pt x="5074920" y="822960"/>
                </a:cubicBezTo>
                <a:cubicBezTo>
                  <a:pt x="5088718" y="806403"/>
                  <a:pt x="5106842" y="793797"/>
                  <a:pt x="5120640" y="777240"/>
                </a:cubicBezTo>
                <a:cubicBezTo>
                  <a:pt x="5132366" y="763169"/>
                  <a:pt x="5140474" y="746425"/>
                  <a:pt x="5151120" y="731520"/>
                </a:cubicBezTo>
                <a:cubicBezTo>
                  <a:pt x="5165883" y="710851"/>
                  <a:pt x="5182077" y="691229"/>
                  <a:pt x="5196840" y="670560"/>
                </a:cubicBezTo>
                <a:cubicBezTo>
                  <a:pt x="5207486" y="655655"/>
                  <a:pt x="5215594" y="638911"/>
                  <a:pt x="5227320" y="624840"/>
                </a:cubicBezTo>
                <a:cubicBezTo>
                  <a:pt x="5241118" y="608283"/>
                  <a:pt x="5257800" y="594360"/>
                  <a:pt x="5273040" y="579120"/>
                </a:cubicBezTo>
                <a:cubicBezTo>
                  <a:pt x="5278120" y="563880"/>
                  <a:pt x="5276921" y="544759"/>
                  <a:pt x="5288280" y="533400"/>
                </a:cubicBezTo>
                <a:cubicBezTo>
                  <a:pt x="5347366" y="474314"/>
                  <a:pt x="5396790" y="466750"/>
                  <a:pt x="5471160" y="441960"/>
                </a:cubicBezTo>
                <a:cubicBezTo>
                  <a:pt x="5486400" y="436880"/>
                  <a:pt x="5503514" y="435631"/>
                  <a:pt x="5516880" y="426720"/>
                </a:cubicBezTo>
                <a:cubicBezTo>
                  <a:pt x="5532120" y="416560"/>
                  <a:pt x="5546217" y="404431"/>
                  <a:pt x="5562600" y="396240"/>
                </a:cubicBezTo>
                <a:cubicBezTo>
                  <a:pt x="5576968" y="389056"/>
                  <a:pt x="5594277" y="388802"/>
                  <a:pt x="5608320" y="381000"/>
                </a:cubicBezTo>
                <a:cubicBezTo>
                  <a:pt x="5765530" y="293661"/>
                  <a:pt x="5642027" y="339284"/>
                  <a:pt x="5745480" y="304800"/>
                </a:cubicBezTo>
                <a:cubicBezTo>
                  <a:pt x="5879052" y="171228"/>
                  <a:pt x="5709614" y="334688"/>
                  <a:pt x="5836920" y="228600"/>
                </a:cubicBezTo>
                <a:cubicBezTo>
                  <a:pt x="5853477" y="214802"/>
                  <a:pt x="5866083" y="196678"/>
                  <a:pt x="5882640" y="182880"/>
                </a:cubicBezTo>
                <a:cubicBezTo>
                  <a:pt x="5896711" y="171154"/>
                  <a:pt x="5914289" y="164126"/>
                  <a:pt x="5928360" y="152400"/>
                </a:cubicBezTo>
                <a:cubicBezTo>
                  <a:pt x="5944917" y="138602"/>
                  <a:pt x="5957067" y="119912"/>
                  <a:pt x="5974080" y="106680"/>
                </a:cubicBezTo>
                <a:cubicBezTo>
                  <a:pt x="6002996" y="84190"/>
                  <a:pt x="6035040" y="66040"/>
                  <a:pt x="6065520" y="45720"/>
                </a:cubicBezTo>
                <a:cubicBezTo>
                  <a:pt x="6080760" y="35560"/>
                  <a:pt x="6093864" y="21032"/>
                  <a:pt x="6111240" y="15240"/>
                </a:cubicBezTo>
                <a:lnTo>
                  <a:pt x="6156960" y="0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154E43-58D7-4F2D-1BA6-3633A31CC43A}"/>
              </a:ext>
            </a:extLst>
          </p:cNvPr>
          <p:cNvSpPr/>
          <p:nvPr/>
        </p:nvSpPr>
        <p:spPr>
          <a:xfrm>
            <a:off x="4434840" y="2316480"/>
            <a:ext cx="6309360" cy="33876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F92E7-B504-C574-A6CF-F9843551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2C4F32-B104-229C-4C9D-AD32E1034067}"/>
              </a:ext>
            </a:extLst>
          </p:cNvPr>
          <p:cNvCxnSpPr>
            <a:cxnSpLocks/>
          </p:cNvCxnSpPr>
          <p:nvPr/>
        </p:nvCxnSpPr>
        <p:spPr>
          <a:xfrm flipV="1">
            <a:off x="2842260" y="2316480"/>
            <a:ext cx="0" cy="3505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9D9D78-BF25-D5E4-05ED-72C90FA3F67B}"/>
              </a:ext>
            </a:extLst>
          </p:cNvPr>
          <p:cNvCxnSpPr>
            <a:cxnSpLocks/>
          </p:cNvCxnSpPr>
          <p:nvPr/>
        </p:nvCxnSpPr>
        <p:spPr>
          <a:xfrm>
            <a:off x="2842260" y="5775960"/>
            <a:ext cx="65074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E16729-D11D-4A32-2A7F-E06E8EB60327}"/>
              </a:ext>
            </a:extLst>
          </p:cNvPr>
          <p:cNvSpPr txBox="1"/>
          <p:nvPr/>
        </p:nvSpPr>
        <p:spPr>
          <a:xfrm>
            <a:off x="304800" y="3753088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System complexity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D3853B-DBA6-A9B1-725D-F6D2DADE3756}"/>
              </a:ext>
            </a:extLst>
          </p:cNvPr>
          <p:cNvSpPr txBox="1"/>
          <p:nvPr/>
        </p:nvSpPr>
        <p:spPr>
          <a:xfrm>
            <a:off x="4810500" y="603242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Time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D3E2E91-33B0-C546-49B1-A8ADD27F9016}"/>
              </a:ext>
            </a:extLst>
          </p:cNvPr>
          <p:cNvCxnSpPr>
            <a:cxnSpLocks/>
          </p:cNvCxnSpPr>
          <p:nvPr/>
        </p:nvCxnSpPr>
        <p:spPr>
          <a:xfrm>
            <a:off x="2842260" y="3169920"/>
            <a:ext cx="7296321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A65D391-3F46-9DCD-0CD2-AABC5C8AE85C}"/>
              </a:ext>
            </a:extLst>
          </p:cNvPr>
          <p:cNvSpPr txBox="1"/>
          <p:nvPr/>
        </p:nvSpPr>
        <p:spPr>
          <a:xfrm>
            <a:off x="3059059" y="2728795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C00000"/>
                </a:solidFill>
                <a:latin typeface="Excalifont" pitchFamily="2" charset="0"/>
              </a:rPr>
              <a:t>Max complexity AI can handle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1187E0-0EB3-AAAF-C9BF-B82BDD44575B}"/>
              </a:ext>
            </a:extLst>
          </p:cNvPr>
          <p:cNvCxnSpPr>
            <a:cxnSpLocks/>
          </p:cNvCxnSpPr>
          <p:nvPr/>
        </p:nvCxnSpPr>
        <p:spPr>
          <a:xfrm>
            <a:off x="2868060" y="3875008"/>
            <a:ext cx="7296321" cy="0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B0D22D1-56BA-C733-C53C-EE58C3941155}"/>
              </a:ext>
            </a:extLst>
          </p:cNvPr>
          <p:cNvSpPr txBox="1"/>
          <p:nvPr/>
        </p:nvSpPr>
        <p:spPr>
          <a:xfrm>
            <a:off x="2907540" y="3433882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Max complexity you can handle</a:t>
            </a:r>
          </a:p>
        </p:txBody>
      </p:sp>
    </p:spTree>
    <p:extLst>
      <p:ext uri="{BB962C8B-B14F-4D97-AF65-F5344CB8AC3E}">
        <p14:creationId xmlns:p14="http://schemas.microsoft.com/office/powerpoint/2010/main" val="1804430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DC4C8-2741-CFBE-A28F-B1003BD2B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7A6EEF85-E3D6-9AD9-0BD5-50BAE0E9F0FB}"/>
              </a:ext>
            </a:extLst>
          </p:cNvPr>
          <p:cNvSpPr/>
          <p:nvPr/>
        </p:nvSpPr>
        <p:spPr>
          <a:xfrm>
            <a:off x="2842260" y="2369820"/>
            <a:ext cx="6156960" cy="3352800"/>
          </a:xfrm>
          <a:custGeom>
            <a:avLst/>
            <a:gdLst>
              <a:gd name="csX0" fmla="*/ 0 w 6156960"/>
              <a:gd name="csY0" fmla="*/ 3352800 h 3352800"/>
              <a:gd name="csX1" fmla="*/ 91440 w 6156960"/>
              <a:gd name="csY1" fmla="*/ 3230880 h 3352800"/>
              <a:gd name="csX2" fmla="*/ 137160 w 6156960"/>
              <a:gd name="csY2" fmla="*/ 3185160 h 3352800"/>
              <a:gd name="csX3" fmla="*/ 198120 w 6156960"/>
              <a:gd name="csY3" fmla="*/ 3093720 h 3352800"/>
              <a:gd name="csX4" fmla="*/ 304800 w 6156960"/>
              <a:gd name="csY4" fmla="*/ 2987040 h 3352800"/>
              <a:gd name="csX5" fmla="*/ 426720 w 6156960"/>
              <a:gd name="csY5" fmla="*/ 2865120 h 3352800"/>
              <a:gd name="csX6" fmla="*/ 472440 w 6156960"/>
              <a:gd name="csY6" fmla="*/ 2804160 h 3352800"/>
              <a:gd name="csX7" fmla="*/ 579120 w 6156960"/>
              <a:gd name="csY7" fmla="*/ 2712720 h 3352800"/>
              <a:gd name="csX8" fmla="*/ 609600 w 6156960"/>
              <a:gd name="csY8" fmla="*/ 2667000 h 3352800"/>
              <a:gd name="csX9" fmla="*/ 746760 w 6156960"/>
              <a:gd name="csY9" fmla="*/ 2545080 h 3352800"/>
              <a:gd name="csX10" fmla="*/ 853440 w 6156960"/>
              <a:gd name="csY10" fmla="*/ 2407920 h 3352800"/>
              <a:gd name="csX11" fmla="*/ 883920 w 6156960"/>
              <a:gd name="csY11" fmla="*/ 2362200 h 3352800"/>
              <a:gd name="csX12" fmla="*/ 929640 w 6156960"/>
              <a:gd name="csY12" fmla="*/ 2316480 h 3352800"/>
              <a:gd name="csX13" fmla="*/ 960120 w 6156960"/>
              <a:gd name="csY13" fmla="*/ 2270760 h 3352800"/>
              <a:gd name="csX14" fmla="*/ 1005840 w 6156960"/>
              <a:gd name="csY14" fmla="*/ 2255520 h 3352800"/>
              <a:gd name="csX15" fmla="*/ 1051560 w 6156960"/>
              <a:gd name="csY15" fmla="*/ 2225040 h 3352800"/>
              <a:gd name="csX16" fmla="*/ 1097280 w 6156960"/>
              <a:gd name="csY16" fmla="*/ 2209800 h 3352800"/>
              <a:gd name="csX17" fmla="*/ 1234440 w 6156960"/>
              <a:gd name="csY17" fmla="*/ 2148840 h 3352800"/>
              <a:gd name="csX18" fmla="*/ 1280160 w 6156960"/>
              <a:gd name="csY18" fmla="*/ 2133600 h 3352800"/>
              <a:gd name="csX19" fmla="*/ 1325880 w 6156960"/>
              <a:gd name="csY19" fmla="*/ 2118360 h 3352800"/>
              <a:gd name="csX20" fmla="*/ 1463040 w 6156960"/>
              <a:gd name="csY20" fmla="*/ 2057400 h 3352800"/>
              <a:gd name="csX21" fmla="*/ 1508760 w 6156960"/>
              <a:gd name="csY21" fmla="*/ 2042160 h 3352800"/>
              <a:gd name="csX22" fmla="*/ 1645920 w 6156960"/>
              <a:gd name="csY22" fmla="*/ 1981200 h 3352800"/>
              <a:gd name="csX23" fmla="*/ 1737360 w 6156960"/>
              <a:gd name="csY23" fmla="*/ 1935480 h 3352800"/>
              <a:gd name="csX24" fmla="*/ 1828800 w 6156960"/>
              <a:gd name="csY24" fmla="*/ 1905000 h 3352800"/>
              <a:gd name="csX25" fmla="*/ 1874520 w 6156960"/>
              <a:gd name="csY25" fmla="*/ 1889760 h 3352800"/>
              <a:gd name="csX26" fmla="*/ 1920240 w 6156960"/>
              <a:gd name="csY26" fmla="*/ 1874520 h 3352800"/>
              <a:gd name="csX27" fmla="*/ 2270760 w 6156960"/>
              <a:gd name="csY27" fmla="*/ 1889760 h 3352800"/>
              <a:gd name="csX28" fmla="*/ 2316480 w 6156960"/>
              <a:gd name="csY28" fmla="*/ 1920240 h 3352800"/>
              <a:gd name="csX29" fmla="*/ 2560320 w 6156960"/>
              <a:gd name="csY29" fmla="*/ 1905000 h 3352800"/>
              <a:gd name="csX30" fmla="*/ 2621280 w 6156960"/>
              <a:gd name="csY30" fmla="*/ 1889760 h 3352800"/>
              <a:gd name="csX31" fmla="*/ 2712720 w 6156960"/>
              <a:gd name="csY31" fmla="*/ 1859280 h 3352800"/>
              <a:gd name="csX32" fmla="*/ 2773680 w 6156960"/>
              <a:gd name="csY32" fmla="*/ 1844040 h 3352800"/>
              <a:gd name="csX33" fmla="*/ 2834640 w 6156960"/>
              <a:gd name="csY33" fmla="*/ 1813560 h 3352800"/>
              <a:gd name="csX34" fmla="*/ 2880360 w 6156960"/>
              <a:gd name="csY34" fmla="*/ 1798320 h 3352800"/>
              <a:gd name="csX35" fmla="*/ 2926080 w 6156960"/>
              <a:gd name="csY35" fmla="*/ 1767840 h 3352800"/>
              <a:gd name="csX36" fmla="*/ 2971800 w 6156960"/>
              <a:gd name="csY36" fmla="*/ 1752600 h 3352800"/>
              <a:gd name="csX37" fmla="*/ 3063240 w 6156960"/>
              <a:gd name="csY37" fmla="*/ 1691640 h 3352800"/>
              <a:gd name="csX38" fmla="*/ 3154680 w 6156960"/>
              <a:gd name="csY38" fmla="*/ 1630680 h 3352800"/>
              <a:gd name="csX39" fmla="*/ 3291840 w 6156960"/>
              <a:gd name="csY39" fmla="*/ 1539240 h 3352800"/>
              <a:gd name="csX40" fmla="*/ 3337560 w 6156960"/>
              <a:gd name="csY40" fmla="*/ 1508760 h 3352800"/>
              <a:gd name="csX41" fmla="*/ 3429000 w 6156960"/>
              <a:gd name="csY41" fmla="*/ 1417320 h 3352800"/>
              <a:gd name="csX42" fmla="*/ 3474720 w 6156960"/>
              <a:gd name="csY42" fmla="*/ 1386840 h 3352800"/>
              <a:gd name="csX43" fmla="*/ 3566160 w 6156960"/>
              <a:gd name="csY43" fmla="*/ 1295400 h 3352800"/>
              <a:gd name="csX44" fmla="*/ 3642360 w 6156960"/>
              <a:gd name="csY44" fmla="*/ 1219200 h 3352800"/>
              <a:gd name="csX45" fmla="*/ 3688080 w 6156960"/>
              <a:gd name="csY45" fmla="*/ 1173480 h 3352800"/>
              <a:gd name="csX46" fmla="*/ 3825240 w 6156960"/>
              <a:gd name="csY46" fmla="*/ 1112520 h 3352800"/>
              <a:gd name="csX47" fmla="*/ 3886200 w 6156960"/>
              <a:gd name="csY47" fmla="*/ 1097280 h 3352800"/>
              <a:gd name="csX48" fmla="*/ 3992880 w 6156960"/>
              <a:gd name="csY48" fmla="*/ 1051560 h 3352800"/>
              <a:gd name="csX49" fmla="*/ 4130040 w 6156960"/>
              <a:gd name="csY49" fmla="*/ 1021080 h 3352800"/>
              <a:gd name="csX50" fmla="*/ 4175760 w 6156960"/>
              <a:gd name="csY50" fmla="*/ 1005840 h 3352800"/>
              <a:gd name="csX51" fmla="*/ 4221480 w 6156960"/>
              <a:gd name="csY51" fmla="*/ 975360 h 3352800"/>
              <a:gd name="csX52" fmla="*/ 4267200 w 6156960"/>
              <a:gd name="csY52" fmla="*/ 960120 h 3352800"/>
              <a:gd name="csX53" fmla="*/ 4389120 w 6156960"/>
              <a:gd name="csY53" fmla="*/ 929640 h 3352800"/>
              <a:gd name="csX54" fmla="*/ 4495800 w 6156960"/>
              <a:gd name="csY54" fmla="*/ 899160 h 3352800"/>
              <a:gd name="csX55" fmla="*/ 4709160 w 6156960"/>
              <a:gd name="csY55" fmla="*/ 883920 h 3352800"/>
              <a:gd name="csX56" fmla="*/ 4846320 w 6156960"/>
              <a:gd name="csY56" fmla="*/ 899160 h 3352800"/>
              <a:gd name="csX57" fmla="*/ 4892040 w 6156960"/>
              <a:gd name="csY57" fmla="*/ 990600 h 3352800"/>
              <a:gd name="csX58" fmla="*/ 4968240 w 6156960"/>
              <a:gd name="csY58" fmla="*/ 1066800 h 3352800"/>
              <a:gd name="csX59" fmla="*/ 4998720 w 6156960"/>
              <a:gd name="csY59" fmla="*/ 975360 h 3352800"/>
              <a:gd name="csX60" fmla="*/ 5013960 w 6156960"/>
              <a:gd name="csY60" fmla="*/ 929640 h 3352800"/>
              <a:gd name="csX61" fmla="*/ 5074920 w 6156960"/>
              <a:gd name="csY61" fmla="*/ 822960 h 3352800"/>
              <a:gd name="csX62" fmla="*/ 5120640 w 6156960"/>
              <a:gd name="csY62" fmla="*/ 777240 h 3352800"/>
              <a:gd name="csX63" fmla="*/ 5151120 w 6156960"/>
              <a:gd name="csY63" fmla="*/ 731520 h 3352800"/>
              <a:gd name="csX64" fmla="*/ 5196840 w 6156960"/>
              <a:gd name="csY64" fmla="*/ 670560 h 3352800"/>
              <a:gd name="csX65" fmla="*/ 5227320 w 6156960"/>
              <a:gd name="csY65" fmla="*/ 624840 h 3352800"/>
              <a:gd name="csX66" fmla="*/ 5273040 w 6156960"/>
              <a:gd name="csY66" fmla="*/ 579120 h 3352800"/>
              <a:gd name="csX67" fmla="*/ 5288280 w 6156960"/>
              <a:gd name="csY67" fmla="*/ 533400 h 3352800"/>
              <a:gd name="csX68" fmla="*/ 5471160 w 6156960"/>
              <a:gd name="csY68" fmla="*/ 441960 h 3352800"/>
              <a:gd name="csX69" fmla="*/ 5516880 w 6156960"/>
              <a:gd name="csY69" fmla="*/ 426720 h 3352800"/>
              <a:gd name="csX70" fmla="*/ 5562600 w 6156960"/>
              <a:gd name="csY70" fmla="*/ 396240 h 3352800"/>
              <a:gd name="csX71" fmla="*/ 5608320 w 6156960"/>
              <a:gd name="csY71" fmla="*/ 381000 h 3352800"/>
              <a:gd name="csX72" fmla="*/ 5745480 w 6156960"/>
              <a:gd name="csY72" fmla="*/ 304800 h 3352800"/>
              <a:gd name="csX73" fmla="*/ 5836920 w 6156960"/>
              <a:gd name="csY73" fmla="*/ 228600 h 3352800"/>
              <a:gd name="csX74" fmla="*/ 5882640 w 6156960"/>
              <a:gd name="csY74" fmla="*/ 182880 h 3352800"/>
              <a:gd name="csX75" fmla="*/ 5928360 w 6156960"/>
              <a:gd name="csY75" fmla="*/ 152400 h 3352800"/>
              <a:gd name="csX76" fmla="*/ 5974080 w 6156960"/>
              <a:gd name="csY76" fmla="*/ 106680 h 3352800"/>
              <a:gd name="csX77" fmla="*/ 6065520 w 6156960"/>
              <a:gd name="csY77" fmla="*/ 45720 h 3352800"/>
              <a:gd name="csX78" fmla="*/ 6111240 w 6156960"/>
              <a:gd name="csY78" fmla="*/ 15240 h 3352800"/>
              <a:gd name="csX79" fmla="*/ 6156960 w 6156960"/>
              <a:gd name="csY79" fmla="*/ 0 h 33528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</a:cxnLst>
            <a:rect l="l" t="t" r="r" b="b"/>
            <a:pathLst>
              <a:path w="6156960" h="3352800">
                <a:moveTo>
                  <a:pt x="0" y="3352800"/>
                </a:moveTo>
                <a:cubicBezTo>
                  <a:pt x="30480" y="3312160"/>
                  <a:pt x="59272" y="3270197"/>
                  <a:pt x="91440" y="3230880"/>
                </a:cubicBezTo>
                <a:cubicBezTo>
                  <a:pt x="105088" y="3214199"/>
                  <a:pt x="123928" y="3202173"/>
                  <a:pt x="137160" y="3185160"/>
                </a:cubicBezTo>
                <a:cubicBezTo>
                  <a:pt x="159650" y="3156244"/>
                  <a:pt x="168814" y="3115699"/>
                  <a:pt x="198120" y="3093720"/>
                </a:cubicBezTo>
                <a:cubicBezTo>
                  <a:pt x="322749" y="3000248"/>
                  <a:pt x="200491" y="3100832"/>
                  <a:pt x="304800" y="2987040"/>
                </a:cubicBezTo>
                <a:cubicBezTo>
                  <a:pt x="343636" y="2944673"/>
                  <a:pt x="392236" y="2911099"/>
                  <a:pt x="426720" y="2865120"/>
                </a:cubicBezTo>
                <a:cubicBezTo>
                  <a:pt x="441960" y="2844800"/>
                  <a:pt x="455910" y="2823445"/>
                  <a:pt x="472440" y="2804160"/>
                </a:cubicBezTo>
                <a:cubicBezTo>
                  <a:pt x="571975" y="2688036"/>
                  <a:pt x="458663" y="2833177"/>
                  <a:pt x="579120" y="2712720"/>
                </a:cubicBezTo>
                <a:cubicBezTo>
                  <a:pt x="592072" y="2699768"/>
                  <a:pt x="596648" y="2679952"/>
                  <a:pt x="609600" y="2667000"/>
                </a:cubicBezTo>
                <a:cubicBezTo>
                  <a:pt x="701218" y="2575382"/>
                  <a:pt x="618758" y="2737083"/>
                  <a:pt x="746760" y="2545080"/>
                </a:cubicBezTo>
                <a:cubicBezTo>
                  <a:pt x="900832" y="2313971"/>
                  <a:pt x="734068" y="2551166"/>
                  <a:pt x="853440" y="2407920"/>
                </a:cubicBezTo>
                <a:cubicBezTo>
                  <a:pt x="865166" y="2393849"/>
                  <a:pt x="872194" y="2376271"/>
                  <a:pt x="883920" y="2362200"/>
                </a:cubicBezTo>
                <a:cubicBezTo>
                  <a:pt x="897718" y="2345643"/>
                  <a:pt x="915842" y="2333037"/>
                  <a:pt x="929640" y="2316480"/>
                </a:cubicBezTo>
                <a:cubicBezTo>
                  <a:pt x="941366" y="2302409"/>
                  <a:pt x="945817" y="2282202"/>
                  <a:pt x="960120" y="2270760"/>
                </a:cubicBezTo>
                <a:cubicBezTo>
                  <a:pt x="972664" y="2260725"/>
                  <a:pt x="991472" y="2262704"/>
                  <a:pt x="1005840" y="2255520"/>
                </a:cubicBezTo>
                <a:cubicBezTo>
                  <a:pt x="1022223" y="2247329"/>
                  <a:pt x="1035177" y="2233231"/>
                  <a:pt x="1051560" y="2225040"/>
                </a:cubicBezTo>
                <a:cubicBezTo>
                  <a:pt x="1065928" y="2217856"/>
                  <a:pt x="1082912" y="2216984"/>
                  <a:pt x="1097280" y="2209800"/>
                </a:cubicBezTo>
                <a:cubicBezTo>
                  <a:pt x="1242185" y="2137347"/>
                  <a:pt x="998533" y="2227476"/>
                  <a:pt x="1234440" y="2148840"/>
                </a:cubicBezTo>
                <a:lnTo>
                  <a:pt x="1280160" y="2133600"/>
                </a:lnTo>
                <a:cubicBezTo>
                  <a:pt x="1295400" y="2128520"/>
                  <a:pt x="1312514" y="2127271"/>
                  <a:pt x="1325880" y="2118360"/>
                </a:cubicBezTo>
                <a:cubicBezTo>
                  <a:pt x="1398333" y="2070058"/>
                  <a:pt x="1354224" y="2093672"/>
                  <a:pt x="1463040" y="2057400"/>
                </a:cubicBezTo>
                <a:cubicBezTo>
                  <a:pt x="1478280" y="2052320"/>
                  <a:pt x="1495394" y="2051071"/>
                  <a:pt x="1508760" y="2042160"/>
                </a:cubicBezTo>
                <a:cubicBezTo>
                  <a:pt x="1581213" y="1993858"/>
                  <a:pt x="1537104" y="2017472"/>
                  <a:pt x="1645920" y="1981200"/>
                </a:cubicBezTo>
                <a:cubicBezTo>
                  <a:pt x="1812661" y="1925620"/>
                  <a:pt x="1560101" y="2014262"/>
                  <a:pt x="1737360" y="1935480"/>
                </a:cubicBezTo>
                <a:cubicBezTo>
                  <a:pt x="1766720" y="1922431"/>
                  <a:pt x="1798320" y="1915160"/>
                  <a:pt x="1828800" y="1905000"/>
                </a:cubicBezTo>
                <a:lnTo>
                  <a:pt x="1874520" y="1889760"/>
                </a:lnTo>
                <a:lnTo>
                  <a:pt x="1920240" y="1874520"/>
                </a:lnTo>
                <a:cubicBezTo>
                  <a:pt x="2037080" y="1879600"/>
                  <a:pt x="2154580" y="1876355"/>
                  <a:pt x="2270760" y="1889760"/>
                </a:cubicBezTo>
                <a:cubicBezTo>
                  <a:pt x="2288955" y="1891859"/>
                  <a:pt x="2298189" y="1919277"/>
                  <a:pt x="2316480" y="1920240"/>
                </a:cubicBezTo>
                <a:lnTo>
                  <a:pt x="2560320" y="1905000"/>
                </a:lnTo>
                <a:cubicBezTo>
                  <a:pt x="2580640" y="1899920"/>
                  <a:pt x="2601218" y="1895779"/>
                  <a:pt x="2621280" y="1889760"/>
                </a:cubicBezTo>
                <a:cubicBezTo>
                  <a:pt x="2652054" y="1880528"/>
                  <a:pt x="2681551" y="1867072"/>
                  <a:pt x="2712720" y="1859280"/>
                </a:cubicBezTo>
                <a:cubicBezTo>
                  <a:pt x="2733040" y="1854200"/>
                  <a:pt x="2754068" y="1851394"/>
                  <a:pt x="2773680" y="1844040"/>
                </a:cubicBezTo>
                <a:cubicBezTo>
                  <a:pt x="2794952" y="1836063"/>
                  <a:pt x="2813758" y="1822509"/>
                  <a:pt x="2834640" y="1813560"/>
                </a:cubicBezTo>
                <a:cubicBezTo>
                  <a:pt x="2849405" y="1807232"/>
                  <a:pt x="2865992" y="1805504"/>
                  <a:pt x="2880360" y="1798320"/>
                </a:cubicBezTo>
                <a:cubicBezTo>
                  <a:pt x="2896743" y="1790129"/>
                  <a:pt x="2909697" y="1776031"/>
                  <a:pt x="2926080" y="1767840"/>
                </a:cubicBezTo>
                <a:cubicBezTo>
                  <a:pt x="2940448" y="1760656"/>
                  <a:pt x="2957757" y="1760402"/>
                  <a:pt x="2971800" y="1752600"/>
                </a:cubicBezTo>
                <a:cubicBezTo>
                  <a:pt x="3003822" y="1734810"/>
                  <a:pt x="3032760" y="1711960"/>
                  <a:pt x="3063240" y="1691640"/>
                </a:cubicBezTo>
                <a:lnTo>
                  <a:pt x="3154680" y="1630680"/>
                </a:lnTo>
                <a:lnTo>
                  <a:pt x="3291840" y="1539240"/>
                </a:lnTo>
                <a:cubicBezTo>
                  <a:pt x="3307080" y="1529080"/>
                  <a:pt x="3324608" y="1521712"/>
                  <a:pt x="3337560" y="1508760"/>
                </a:cubicBezTo>
                <a:cubicBezTo>
                  <a:pt x="3368040" y="1478280"/>
                  <a:pt x="3393134" y="1441230"/>
                  <a:pt x="3429000" y="1417320"/>
                </a:cubicBezTo>
                <a:cubicBezTo>
                  <a:pt x="3444240" y="1407160"/>
                  <a:pt x="3461768" y="1399792"/>
                  <a:pt x="3474720" y="1386840"/>
                </a:cubicBezTo>
                <a:cubicBezTo>
                  <a:pt x="3588139" y="1273421"/>
                  <a:pt x="3458412" y="1367232"/>
                  <a:pt x="3566160" y="1295400"/>
                </a:cubicBezTo>
                <a:cubicBezTo>
                  <a:pt x="3622040" y="1211580"/>
                  <a:pt x="3566160" y="1282700"/>
                  <a:pt x="3642360" y="1219200"/>
                </a:cubicBezTo>
                <a:cubicBezTo>
                  <a:pt x="3658917" y="1205402"/>
                  <a:pt x="3670542" y="1186007"/>
                  <a:pt x="3688080" y="1173480"/>
                </a:cubicBezTo>
                <a:cubicBezTo>
                  <a:pt x="3711315" y="1156883"/>
                  <a:pt x="3802837" y="1119988"/>
                  <a:pt x="3825240" y="1112520"/>
                </a:cubicBezTo>
                <a:cubicBezTo>
                  <a:pt x="3845111" y="1105896"/>
                  <a:pt x="3866588" y="1104634"/>
                  <a:pt x="3886200" y="1097280"/>
                </a:cubicBezTo>
                <a:cubicBezTo>
                  <a:pt x="3973432" y="1064568"/>
                  <a:pt x="3917191" y="1070482"/>
                  <a:pt x="3992880" y="1051560"/>
                </a:cubicBezTo>
                <a:cubicBezTo>
                  <a:pt x="4118586" y="1020133"/>
                  <a:pt x="4020527" y="1052369"/>
                  <a:pt x="4130040" y="1021080"/>
                </a:cubicBezTo>
                <a:cubicBezTo>
                  <a:pt x="4145486" y="1016667"/>
                  <a:pt x="4161392" y="1013024"/>
                  <a:pt x="4175760" y="1005840"/>
                </a:cubicBezTo>
                <a:cubicBezTo>
                  <a:pt x="4192143" y="997649"/>
                  <a:pt x="4205097" y="983551"/>
                  <a:pt x="4221480" y="975360"/>
                </a:cubicBezTo>
                <a:cubicBezTo>
                  <a:pt x="4235848" y="968176"/>
                  <a:pt x="4251702" y="964347"/>
                  <a:pt x="4267200" y="960120"/>
                </a:cubicBezTo>
                <a:cubicBezTo>
                  <a:pt x="4307615" y="949098"/>
                  <a:pt x="4349379" y="942887"/>
                  <a:pt x="4389120" y="929640"/>
                </a:cubicBezTo>
                <a:cubicBezTo>
                  <a:pt x="4418019" y="920007"/>
                  <a:pt x="4467096" y="902349"/>
                  <a:pt x="4495800" y="899160"/>
                </a:cubicBezTo>
                <a:cubicBezTo>
                  <a:pt x="4566665" y="891286"/>
                  <a:pt x="4638040" y="889000"/>
                  <a:pt x="4709160" y="883920"/>
                </a:cubicBezTo>
                <a:cubicBezTo>
                  <a:pt x="4754880" y="889000"/>
                  <a:pt x="4803088" y="883439"/>
                  <a:pt x="4846320" y="899160"/>
                </a:cubicBezTo>
                <a:cubicBezTo>
                  <a:pt x="4873011" y="908866"/>
                  <a:pt x="4882147" y="970813"/>
                  <a:pt x="4892040" y="990600"/>
                </a:cubicBezTo>
                <a:cubicBezTo>
                  <a:pt x="4917440" y="1041400"/>
                  <a:pt x="4922520" y="1036320"/>
                  <a:pt x="4968240" y="1066800"/>
                </a:cubicBezTo>
                <a:lnTo>
                  <a:pt x="4998720" y="975360"/>
                </a:lnTo>
                <a:cubicBezTo>
                  <a:pt x="5003800" y="960120"/>
                  <a:pt x="5006776" y="944008"/>
                  <a:pt x="5013960" y="929640"/>
                </a:cubicBezTo>
                <a:cubicBezTo>
                  <a:pt x="5032593" y="892375"/>
                  <a:pt x="5047994" y="855271"/>
                  <a:pt x="5074920" y="822960"/>
                </a:cubicBezTo>
                <a:cubicBezTo>
                  <a:pt x="5088718" y="806403"/>
                  <a:pt x="5106842" y="793797"/>
                  <a:pt x="5120640" y="777240"/>
                </a:cubicBezTo>
                <a:cubicBezTo>
                  <a:pt x="5132366" y="763169"/>
                  <a:pt x="5140474" y="746425"/>
                  <a:pt x="5151120" y="731520"/>
                </a:cubicBezTo>
                <a:cubicBezTo>
                  <a:pt x="5165883" y="710851"/>
                  <a:pt x="5182077" y="691229"/>
                  <a:pt x="5196840" y="670560"/>
                </a:cubicBezTo>
                <a:cubicBezTo>
                  <a:pt x="5207486" y="655655"/>
                  <a:pt x="5215594" y="638911"/>
                  <a:pt x="5227320" y="624840"/>
                </a:cubicBezTo>
                <a:cubicBezTo>
                  <a:pt x="5241118" y="608283"/>
                  <a:pt x="5257800" y="594360"/>
                  <a:pt x="5273040" y="579120"/>
                </a:cubicBezTo>
                <a:cubicBezTo>
                  <a:pt x="5278120" y="563880"/>
                  <a:pt x="5276921" y="544759"/>
                  <a:pt x="5288280" y="533400"/>
                </a:cubicBezTo>
                <a:cubicBezTo>
                  <a:pt x="5347366" y="474314"/>
                  <a:pt x="5396790" y="466750"/>
                  <a:pt x="5471160" y="441960"/>
                </a:cubicBezTo>
                <a:cubicBezTo>
                  <a:pt x="5486400" y="436880"/>
                  <a:pt x="5503514" y="435631"/>
                  <a:pt x="5516880" y="426720"/>
                </a:cubicBezTo>
                <a:cubicBezTo>
                  <a:pt x="5532120" y="416560"/>
                  <a:pt x="5546217" y="404431"/>
                  <a:pt x="5562600" y="396240"/>
                </a:cubicBezTo>
                <a:cubicBezTo>
                  <a:pt x="5576968" y="389056"/>
                  <a:pt x="5594277" y="388802"/>
                  <a:pt x="5608320" y="381000"/>
                </a:cubicBezTo>
                <a:cubicBezTo>
                  <a:pt x="5765530" y="293661"/>
                  <a:pt x="5642027" y="339284"/>
                  <a:pt x="5745480" y="304800"/>
                </a:cubicBezTo>
                <a:cubicBezTo>
                  <a:pt x="5879052" y="171228"/>
                  <a:pt x="5709614" y="334688"/>
                  <a:pt x="5836920" y="228600"/>
                </a:cubicBezTo>
                <a:cubicBezTo>
                  <a:pt x="5853477" y="214802"/>
                  <a:pt x="5866083" y="196678"/>
                  <a:pt x="5882640" y="182880"/>
                </a:cubicBezTo>
                <a:cubicBezTo>
                  <a:pt x="5896711" y="171154"/>
                  <a:pt x="5914289" y="164126"/>
                  <a:pt x="5928360" y="152400"/>
                </a:cubicBezTo>
                <a:cubicBezTo>
                  <a:pt x="5944917" y="138602"/>
                  <a:pt x="5957067" y="119912"/>
                  <a:pt x="5974080" y="106680"/>
                </a:cubicBezTo>
                <a:cubicBezTo>
                  <a:pt x="6002996" y="84190"/>
                  <a:pt x="6035040" y="66040"/>
                  <a:pt x="6065520" y="45720"/>
                </a:cubicBezTo>
                <a:cubicBezTo>
                  <a:pt x="6080760" y="35560"/>
                  <a:pt x="6093864" y="21032"/>
                  <a:pt x="6111240" y="15240"/>
                </a:cubicBezTo>
                <a:lnTo>
                  <a:pt x="6156960" y="0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E598A5-C6E1-686B-E932-F88E57FB53AE}"/>
              </a:ext>
            </a:extLst>
          </p:cNvPr>
          <p:cNvSpPr/>
          <p:nvPr/>
        </p:nvSpPr>
        <p:spPr>
          <a:xfrm>
            <a:off x="6202680" y="2316480"/>
            <a:ext cx="4541519" cy="33876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2069B-3658-0D6B-1C89-206F8F92D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7BD05-19A3-1FA2-E44B-AC5A896361E6}"/>
              </a:ext>
            </a:extLst>
          </p:cNvPr>
          <p:cNvCxnSpPr>
            <a:cxnSpLocks/>
          </p:cNvCxnSpPr>
          <p:nvPr/>
        </p:nvCxnSpPr>
        <p:spPr>
          <a:xfrm flipV="1">
            <a:off x="2842260" y="2316480"/>
            <a:ext cx="0" cy="3505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EAE4D4-9EB7-96A2-9DDE-0BF49C7B8BA0}"/>
              </a:ext>
            </a:extLst>
          </p:cNvPr>
          <p:cNvCxnSpPr>
            <a:cxnSpLocks/>
          </p:cNvCxnSpPr>
          <p:nvPr/>
        </p:nvCxnSpPr>
        <p:spPr>
          <a:xfrm>
            <a:off x="2842260" y="5775960"/>
            <a:ext cx="65074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BBDC9F7-1508-7DDF-20E9-7F9F4E3EB333}"/>
              </a:ext>
            </a:extLst>
          </p:cNvPr>
          <p:cNvSpPr txBox="1"/>
          <p:nvPr/>
        </p:nvSpPr>
        <p:spPr>
          <a:xfrm>
            <a:off x="304800" y="3753088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System complexity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2FA94C-62BB-8CA3-C530-27747E92283C}"/>
              </a:ext>
            </a:extLst>
          </p:cNvPr>
          <p:cNvSpPr txBox="1"/>
          <p:nvPr/>
        </p:nvSpPr>
        <p:spPr>
          <a:xfrm>
            <a:off x="4810500" y="603242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Time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7256AA7-6B7F-C217-646E-FF5B1515765B}"/>
              </a:ext>
            </a:extLst>
          </p:cNvPr>
          <p:cNvCxnSpPr>
            <a:cxnSpLocks/>
          </p:cNvCxnSpPr>
          <p:nvPr/>
        </p:nvCxnSpPr>
        <p:spPr>
          <a:xfrm>
            <a:off x="2842260" y="3169920"/>
            <a:ext cx="7296321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E9E96BA-3367-A55E-5768-A4B4B26C2FC4}"/>
              </a:ext>
            </a:extLst>
          </p:cNvPr>
          <p:cNvSpPr txBox="1"/>
          <p:nvPr/>
        </p:nvSpPr>
        <p:spPr>
          <a:xfrm>
            <a:off x="3059059" y="2728795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C00000"/>
                </a:solidFill>
                <a:latin typeface="Excalifont" pitchFamily="2" charset="0"/>
              </a:rPr>
              <a:t>Max complexity AI can handle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D5DA92-B52D-7DC5-EBB4-2ACC0C4ACF7B}"/>
              </a:ext>
            </a:extLst>
          </p:cNvPr>
          <p:cNvCxnSpPr>
            <a:cxnSpLocks/>
          </p:cNvCxnSpPr>
          <p:nvPr/>
        </p:nvCxnSpPr>
        <p:spPr>
          <a:xfrm>
            <a:off x="2868060" y="3875008"/>
            <a:ext cx="7296321" cy="0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2D87726-D40E-5B77-6DFD-DC46BF7157ED}"/>
              </a:ext>
            </a:extLst>
          </p:cNvPr>
          <p:cNvSpPr txBox="1"/>
          <p:nvPr/>
        </p:nvSpPr>
        <p:spPr>
          <a:xfrm>
            <a:off x="2907540" y="3433882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Max complexity you can handle</a:t>
            </a:r>
          </a:p>
        </p:txBody>
      </p:sp>
    </p:spTree>
    <p:extLst>
      <p:ext uri="{BB962C8B-B14F-4D97-AF65-F5344CB8AC3E}">
        <p14:creationId xmlns:p14="http://schemas.microsoft.com/office/powerpoint/2010/main" val="60813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77FAF-6620-2E6A-2101-E358F77E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5BBA8AC8-DE65-1CCB-CFB0-67BE931C81C5}"/>
              </a:ext>
            </a:extLst>
          </p:cNvPr>
          <p:cNvSpPr/>
          <p:nvPr/>
        </p:nvSpPr>
        <p:spPr>
          <a:xfrm>
            <a:off x="2842260" y="2369820"/>
            <a:ext cx="6156960" cy="3352800"/>
          </a:xfrm>
          <a:custGeom>
            <a:avLst/>
            <a:gdLst>
              <a:gd name="csX0" fmla="*/ 0 w 6156960"/>
              <a:gd name="csY0" fmla="*/ 3352800 h 3352800"/>
              <a:gd name="csX1" fmla="*/ 91440 w 6156960"/>
              <a:gd name="csY1" fmla="*/ 3230880 h 3352800"/>
              <a:gd name="csX2" fmla="*/ 137160 w 6156960"/>
              <a:gd name="csY2" fmla="*/ 3185160 h 3352800"/>
              <a:gd name="csX3" fmla="*/ 198120 w 6156960"/>
              <a:gd name="csY3" fmla="*/ 3093720 h 3352800"/>
              <a:gd name="csX4" fmla="*/ 304800 w 6156960"/>
              <a:gd name="csY4" fmla="*/ 2987040 h 3352800"/>
              <a:gd name="csX5" fmla="*/ 426720 w 6156960"/>
              <a:gd name="csY5" fmla="*/ 2865120 h 3352800"/>
              <a:gd name="csX6" fmla="*/ 472440 w 6156960"/>
              <a:gd name="csY6" fmla="*/ 2804160 h 3352800"/>
              <a:gd name="csX7" fmla="*/ 579120 w 6156960"/>
              <a:gd name="csY7" fmla="*/ 2712720 h 3352800"/>
              <a:gd name="csX8" fmla="*/ 609600 w 6156960"/>
              <a:gd name="csY8" fmla="*/ 2667000 h 3352800"/>
              <a:gd name="csX9" fmla="*/ 746760 w 6156960"/>
              <a:gd name="csY9" fmla="*/ 2545080 h 3352800"/>
              <a:gd name="csX10" fmla="*/ 853440 w 6156960"/>
              <a:gd name="csY10" fmla="*/ 2407920 h 3352800"/>
              <a:gd name="csX11" fmla="*/ 883920 w 6156960"/>
              <a:gd name="csY11" fmla="*/ 2362200 h 3352800"/>
              <a:gd name="csX12" fmla="*/ 929640 w 6156960"/>
              <a:gd name="csY12" fmla="*/ 2316480 h 3352800"/>
              <a:gd name="csX13" fmla="*/ 960120 w 6156960"/>
              <a:gd name="csY13" fmla="*/ 2270760 h 3352800"/>
              <a:gd name="csX14" fmla="*/ 1005840 w 6156960"/>
              <a:gd name="csY14" fmla="*/ 2255520 h 3352800"/>
              <a:gd name="csX15" fmla="*/ 1051560 w 6156960"/>
              <a:gd name="csY15" fmla="*/ 2225040 h 3352800"/>
              <a:gd name="csX16" fmla="*/ 1097280 w 6156960"/>
              <a:gd name="csY16" fmla="*/ 2209800 h 3352800"/>
              <a:gd name="csX17" fmla="*/ 1234440 w 6156960"/>
              <a:gd name="csY17" fmla="*/ 2148840 h 3352800"/>
              <a:gd name="csX18" fmla="*/ 1280160 w 6156960"/>
              <a:gd name="csY18" fmla="*/ 2133600 h 3352800"/>
              <a:gd name="csX19" fmla="*/ 1325880 w 6156960"/>
              <a:gd name="csY19" fmla="*/ 2118360 h 3352800"/>
              <a:gd name="csX20" fmla="*/ 1463040 w 6156960"/>
              <a:gd name="csY20" fmla="*/ 2057400 h 3352800"/>
              <a:gd name="csX21" fmla="*/ 1508760 w 6156960"/>
              <a:gd name="csY21" fmla="*/ 2042160 h 3352800"/>
              <a:gd name="csX22" fmla="*/ 1645920 w 6156960"/>
              <a:gd name="csY22" fmla="*/ 1981200 h 3352800"/>
              <a:gd name="csX23" fmla="*/ 1737360 w 6156960"/>
              <a:gd name="csY23" fmla="*/ 1935480 h 3352800"/>
              <a:gd name="csX24" fmla="*/ 1828800 w 6156960"/>
              <a:gd name="csY24" fmla="*/ 1905000 h 3352800"/>
              <a:gd name="csX25" fmla="*/ 1874520 w 6156960"/>
              <a:gd name="csY25" fmla="*/ 1889760 h 3352800"/>
              <a:gd name="csX26" fmla="*/ 1920240 w 6156960"/>
              <a:gd name="csY26" fmla="*/ 1874520 h 3352800"/>
              <a:gd name="csX27" fmla="*/ 2270760 w 6156960"/>
              <a:gd name="csY27" fmla="*/ 1889760 h 3352800"/>
              <a:gd name="csX28" fmla="*/ 2316480 w 6156960"/>
              <a:gd name="csY28" fmla="*/ 1920240 h 3352800"/>
              <a:gd name="csX29" fmla="*/ 2560320 w 6156960"/>
              <a:gd name="csY29" fmla="*/ 1905000 h 3352800"/>
              <a:gd name="csX30" fmla="*/ 2621280 w 6156960"/>
              <a:gd name="csY30" fmla="*/ 1889760 h 3352800"/>
              <a:gd name="csX31" fmla="*/ 2712720 w 6156960"/>
              <a:gd name="csY31" fmla="*/ 1859280 h 3352800"/>
              <a:gd name="csX32" fmla="*/ 2773680 w 6156960"/>
              <a:gd name="csY32" fmla="*/ 1844040 h 3352800"/>
              <a:gd name="csX33" fmla="*/ 2834640 w 6156960"/>
              <a:gd name="csY33" fmla="*/ 1813560 h 3352800"/>
              <a:gd name="csX34" fmla="*/ 2880360 w 6156960"/>
              <a:gd name="csY34" fmla="*/ 1798320 h 3352800"/>
              <a:gd name="csX35" fmla="*/ 2926080 w 6156960"/>
              <a:gd name="csY35" fmla="*/ 1767840 h 3352800"/>
              <a:gd name="csX36" fmla="*/ 2971800 w 6156960"/>
              <a:gd name="csY36" fmla="*/ 1752600 h 3352800"/>
              <a:gd name="csX37" fmla="*/ 3063240 w 6156960"/>
              <a:gd name="csY37" fmla="*/ 1691640 h 3352800"/>
              <a:gd name="csX38" fmla="*/ 3154680 w 6156960"/>
              <a:gd name="csY38" fmla="*/ 1630680 h 3352800"/>
              <a:gd name="csX39" fmla="*/ 3291840 w 6156960"/>
              <a:gd name="csY39" fmla="*/ 1539240 h 3352800"/>
              <a:gd name="csX40" fmla="*/ 3337560 w 6156960"/>
              <a:gd name="csY40" fmla="*/ 1508760 h 3352800"/>
              <a:gd name="csX41" fmla="*/ 3429000 w 6156960"/>
              <a:gd name="csY41" fmla="*/ 1417320 h 3352800"/>
              <a:gd name="csX42" fmla="*/ 3474720 w 6156960"/>
              <a:gd name="csY42" fmla="*/ 1386840 h 3352800"/>
              <a:gd name="csX43" fmla="*/ 3566160 w 6156960"/>
              <a:gd name="csY43" fmla="*/ 1295400 h 3352800"/>
              <a:gd name="csX44" fmla="*/ 3642360 w 6156960"/>
              <a:gd name="csY44" fmla="*/ 1219200 h 3352800"/>
              <a:gd name="csX45" fmla="*/ 3688080 w 6156960"/>
              <a:gd name="csY45" fmla="*/ 1173480 h 3352800"/>
              <a:gd name="csX46" fmla="*/ 3825240 w 6156960"/>
              <a:gd name="csY46" fmla="*/ 1112520 h 3352800"/>
              <a:gd name="csX47" fmla="*/ 3886200 w 6156960"/>
              <a:gd name="csY47" fmla="*/ 1097280 h 3352800"/>
              <a:gd name="csX48" fmla="*/ 3992880 w 6156960"/>
              <a:gd name="csY48" fmla="*/ 1051560 h 3352800"/>
              <a:gd name="csX49" fmla="*/ 4130040 w 6156960"/>
              <a:gd name="csY49" fmla="*/ 1021080 h 3352800"/>
              <a:gd name="csX50" fmla="*/ 4175760 w 6156960"/>
              <a:gd name="csY50" fmla="*/ 1005840 h 3352800"/>
              <a:gd name="csX51" fmla="*/ 4221480 w 6156960"/>
              <a:gd name="csY51" fmla="*/ 975360 h 3352800"/>
              <a:gd name="csX52" fmla="*/ 4267200 w 6156960"/>
              <a:gd name="csY52" fmla="*/ 960120 h 3352800"/>
              <a:gd name="csX53" fmla="*/ 4389120 w 6156960"/>
              <a:gd name="csY53" fmla="*/ 929640 h 3352800"/>
              <a:gd name="csX54" fmla="*/ 4495800 w 6156960"/>
              <a:gd name="csY54" fmla="*/ 899160 h 3352800"/>
              <a:gd name="csX55" fmla="*/ 4709160 w 6156960"/>
              <a:gd name="csY55" fmla="*/ 883920 h 3352800"/>
              <a:gd name="csX56" fmla="*/ 4846320 w 6156960"/>
              <a:gd name="csY56" fmla="*/ 899160 h 3352800"/>
              <a:gd name="csX57" fmla="*/ 4892040 w 6156960"/>
              <a:gd name="csY57" fmla="*/ 990600 h 3352800"/>
              <a:gd name="csX58" fmla="*/ 4968240 w 6156960"/>
              <a:gd name="csY58" fmla="*/ 1066800 h 3352800"/>
              <a:gd name="csX59" fmla="*/ 4998720 w 6156960"/>
              <a:gd name="csY59" fmla="*/ 975360 h 3352800"/>
              <a:gd name="csX60" fmla="*/ 5013960 w 6156960"/>
              <a:gd name="csY60" fmla="*/ 929640 h 3352800"/>
              <a:gd name="csX61" fmla="*/ 5074920 w 6156960"/>
              <a:gd name="csY61" fmla="*/ 822960 h 3352800"/>
              <a:gd name="csX62" fmla="*/ 5120640 w 6156960"/>
              <a:gd name="csY62" fmla="*/ 777240 h 3352800"/>
              <a:gd name="csX63" fmla="*/ 5151120 w 6156960"/>
              <a:gd name="csY63" fmla="*/ 731520 h 3352800"/>
              <a:gd name="csX64" fmla="*/ 5196840 w 6156960"/>
              <a:gd name="csY64" fmla="*/ 670560 h 3352800"/>
              <a:gd name="csX65" fmla="*/ 5227320 w 6156960"/>
              <a:gd name="csY65" fmla="*/ 624840 h 3352800"/>
              <a:gd name="csX66" fmla="*/ 5273040 w 6156960"/>
              <a:gd name="csY66" fmla="*/ 579120 h 3352800"/>
              <a:gd name="csX67" fmla="*/ 5288280 w 6156960"/>
              <a:gd name="csY67" fmla="*/ 533400 h 3352800"/>
              <a:gd name="csX68" fmla="*/ 5471160 w 6156960"/>
              <a:gd name="csY68" fmla="*/ 441960 h 3352800"/>
              <a:gd name="csX69" fmla="*/ 5516880 w 6156960"/>
              <a:gd name="csY69" fmla="*/ 426720 h 3352800"/>
              <a:gd name="csX70" fmla="*/ 5562600 w 6156960"/>
              <a:gd name="csY70" fmla="*/ 396240 h 3352800"/>
              <a:gd name="csX71" fmla="*/ 5608320 w 6156960"/>
              <a:gd name="csY71" fmla="*/ 381000 h 3352800"/>
              <a:gd name="csX72" fmla="*/ 5745480 w 6156960"/>
              <a:gd name="csY72" fmla="*/ 304800 h 3352800"/>
              <a:gd name="csX73" fmla="*/ 5836920 w 6156960"/>
              <a:gd name="csY73" fmla="*/ 228600 h 3352800"/>
              <a:gd name="csX74" fmla="*/ 5882640 w 6156960"/>
              <a:gd name="csY74" fmla="*/ 182880 h 3352800"/>
              <a:gd name="csX75" fmla="*/ 5928360 w 6156960"/>
              <a:gd name="csY75" fmla="*/ 152400 h 3352800"/>
              <a:gd name="csX76" fmla="*/ 5974080 w 6156960"/>
              <a:gd name="csY76" fmla="*/ 106680 h 3352800"/>
              <a:gd name="csX77" fmla="*/ 6065520 w 6156960"/>
              <a:gd name="csY77" fmla="*/ 45720 h 3352800"/>
              <a:gd name="csX78" fmla="*/ 6111240 w 6156960"/>
              <a:gd name="csY78" fmla="*/ 15240 h 3352800"/>
              <a:gd name="csX79" fmla="*/ 6156960 w 6156960"/>
              <a:gd name="csY79" fmla="*/ 0 h 33528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</a:cxnLst>
            <a:rect l="l" t="t" r="r" b="b"/>
            <a:pathLst>
              <a:path w="6156960" h="3352800">
                <a:moveTo>
                  <a:pt x="0" y="3352800"/>
                </a:moveTo>
                <a:cubicBezTo>
                  <a:pt x="30480" y="3312160"/>
                  <a:pt x="59272" y="3270197"/>
                  <a:pt x="91440" y="3230880"/>
                </a:cubicBezTo>
                <a:cubicBezTo>
                  <a:pt x="105088" y="3214199"/>
                  <a:pt x="123928" y="3202173"/>
                  <a:pt x="137160" y="3185160"/>
                </a:cubicBezTo>
                <a:cubicBezTo>
                  <a:pt x="159650" y="3156244"/>
                  <a:pt x="168814" y="3115699"/>
                  <a:pt x="198120" y="3093720"/>
                </a:cubicBezTo>
                <a:cubicBezTo>
                  <a:pt x="322749" y="3000248"/>
                  <a:pt x="200491" y="3100832"/>
                  <a:pt x="304800" y="2987040"/>
                </a:cubicBezTo>
                <a:cubicBezTo>
                  <a:pt x="343636" y="2944673"/>
                  <a:pt x="392236" y="2911099"/>
                  <a:pt x="426720" y="2865120"/>
                </a:cubicBezTo>
                <a:cubicBezTo>
                  <a:pt x="441960" y="2844800"/>
                  <a:pt x="455910" y="2823445"/>
                  <a:pt x="472440" y="2804160"/>
                </a:cubicBezTo>
                <a:cubicBezTo>
                  <a:pt x="571975" y="2688036"/>
                  <a:pt x="458663" y="2833177"/>
                  <a:pt x="579120" y="2712720"/>
                </a:cubicBezTo>
                <a:cubicBezTo>
                  <a:pt x="592072" y="2699768"/>
                  <a:pt x="596648" y="2679952"/>
                  <a:pt x="609600" y="2667000"/>
                </a:cubicBezTo>
                <a:cubicBezTo>
                  <a:pt x="701218" y="2575382"/>
                  <a:pt x="618758" y="2737083"/>
                  <a:pt x="746760" y="2545080"/>
                </a:cubicBezTo>
                <a:cubicBezTo>
                  <a:pt x="900832" y="2313971"/>
                  <a:pt x="734068" y="2551166"/>
                  <a:pt x="853440" y="2407920"/>
                </a:cubicBezTo>
                <a:cubicBezTo>
                  <a:pt x="865166" y="2393849"/>
                  <a:pt x="872194" y="2376271"/>
                  <a:pt x="883920" y="2362200"/>
                </a:cubicBezTo>
                <a:cubicBezTo>
                  <a:pt x="897718" y="2345643"/>
                  <a:pt x="915842" y="2333037"/>
                  <a:pt x="929640" y="2316480"/>
                </a:cubicBezTo>
                <a:cubicBezTo>
                  <a:pt x="941366" y="2302409"/>
                  <a:pt x="945817" y="2282202"/>
                  <a:pt x="960120" y="2270760"/>
                </a:cubicBezTo>
                <a:cubicBezTo>
                  <a:pt x="972664" y="2260725"/>
                  <a:pt x="991472" y="2262704"/>
                  <a:pt x="1005840" y="2255520"/>
                </a:cubicBezTo>
                <a:cubicBezTo>
                  <a:pt x="1022223" y="2247329"/>
                  <a:pt x="1035177" y="2233231"/>
                  <a:pt x="1051560" y="2225040"/>
                </a:cubicBezTo>
                <a:cubicBezTo>
                  <a:pt x="1065928" y="2217856"/>
                  <a:pt x="1082912" y="2216984"/>
                  <a:pt x="1097280" y="2209800"/>
                </a:cubicBezTo>
                <a:cubicBezTo>
                  <a:pt x="1242185" y="2137347"/>
                  <a:pt x="998533" y="2227476"/>
                  <a:pt x="1234440" y="2148840"/>
                </a:cubicBezTo>
                <a:lnTo>
                  <a:pt x="1280160" y="2133600"/>
                </a:lnTo>
                <a:cubicBezTo>
                  <a:pt x="1295400" y="2128520"/>
                  <a:pt x="1312514" y="2127271"/>
                  <a:pt x="1325880" y="2118360"/>
                </a:cubicBezTo>
                <a:cubicBezTo>
                  <a:pt x="1398333" y="2070058"/>
                  <a:pt x="1354224" y="2093672"/>
                  <a:pt x="1463040" y="2057400"/>
                </a:cubicBezTo>
                <a:cubicBezTo>
                  <a:pt x="1478280" y="2052320"/>
                  <a:pt x="1495394" y="2051071"/>
                  <a:pt x="1508760" y="2042160"/>
                </a:cubicBezTo>
                <a:cubicBezTo>
                  <a:pt x="1581213" y="1993858"/>
                  <a:pt x="1537104" y="2017472"/>
                  <a:pt x="1645920" y="1981200"/>
                </a:cubicBezTo>
                <a:cubicBezTo>
                  <a:pt x="1812661" y="1925620"/>
                  <a:pt x="1560101" y="2014262"/>
                  <a:pt x="1737360" y="1935480"/>
                </a:cubicBezTo>
                <a:cubicBezTo>
                  <a:pt x="1766720" y="1922431"/>
                  <a:pt x="1798320" y="1915160"/>
                  <a:pt x="1828800" y="1905000"/>
                </a:cubicBezTo>
                <a:lnTo>
                  <a:pt x="1874520" y="1889760"/>
                </a:lnTo>
                <a:lnTo>
                  <a:pt x="1920240" y="1874520"/>
                </a:lnTo>
                <a:cubicBezTo>
                  <a:pt x="2037080" y="1879600"/>
                  <a:pt x="2154580" y="1876355"/>
                  <a:pt x="2270760" y="1889760"/>
                </a:cubicBezTo>
                <a:cubicBezTo>
                  <a:pt x="2288955" y="1891859"/>
                  <a:pt x="2298189" y="1919277"/>
                  <a:pt x="2316480" y="1920240"/>
                </a:cubicBezTo>
                <a:lnTo>
                  <a:pt x="2560320" y="1905000"/>
                </a:lnTo>
                <a:cubicBezTo>
                  <a:pt x="2580640" y="1899920"/>
                  <a:pt x="2601218" y="1895779"/>
                  <a:pt x="2621280" y="1889760"/>
                </a:cubicBezTo>
                <a:cubicBezTo>
                  <a:pt x="2652054" y="1880528"/>
                  <a:pt x="2681551" y="1867072"/>
                  <a:pt x="2712720" y="1859280"/>
                </a:cubicBezTo>
                <a:cubicBezTo>
                  <a:pt x="2733040" y="1854200"/>
                  <a:pt x="2754068" y="1851394"/>
                  <a:pt x="2773680" y="1844040"/>
                </a:cubicBezTo>
                <a:cubicBezTo>
                  <a:pt x="2794952" y="1836063"/>
                  <a:pt x="2813758" y="1822509"/>
                  <a:pt x="2834640" y="1813560"/>
                </a:cubicBezTo>
                <a:cubicBezTo>
                  <a:pt x="2849405" y="1807232"/>
                  <a:pt x="2865992" y="1805504"/>
                  <a:pt x="2880360" y="1798320"/>
                </a:cubicBezTo>
                <a:cubicBezTo>
                  <a:pt x="2896743" y="1790129"/>
                  <a:pt x="2909697" y="1776031"/>
                  <a:pt x="2926080" y="1767840"/>
                </a:cubicBezTo>
                <a:cubicBezTo>
                  <a:pt x="2940448" y="1760656"/>
                  <a:pt x="2957757" y="1760402"/>
                  <a:pt x="2971800" y="1752600"/>
                </a:cubicBezTo>
                <a:cubicBezTo>
                  <a:pt x="3003822" y="1734810"/>
                  <a:pt x="3032760" y="1711960"/>
                  <a:pt x="3063240" y="1691640"/>
                </a:cubicBezTo>
                <a:lnTo>
                  <a:pt x="3154680" y="1630680"/>
                </a:lnTo>
                <a:lnTo>
                  <a:pt x="3291840" y="1539240"/>
                </a:lnTo>
                <a:cubicBezTo>
                  <a:pt x="3307080" y="1529080"/>
                  <a:pt x="3324608" y="1521712"/>
                  <a:pt x="3337560" y="1508760"/>
                </a:cubicBezTo>
                <a:cubicBezTo>
                  <a:pt x="3368040" y="1478280"/>
                  <a:pt x="3393134" y="1441230"/>
                  <a:pt x="3429000" y="1417320"/>
                </a:cubicBezTo>
                <a:cubicBezTo>
                  <a:pt x="3444240" y="1407160"/>
                  <a:pt x="3461768" y="1399792"/>
                  <a:pt x="3474720" y="1386840"/>
                </a:cubicBezTo>
                <a:cubicBezTo>
                  <a:pt x="3588139" y="1273421"/>
                  <a:pt x="3458412" y="1367232"/>
                  <a:pt x="3566160" y="1295400"/>
                </a:cubicBezTo>
                <a:cubicBezTo>
                  <a:pt x="3622040" y="1211580"/>
                  <a:pt x="3566160" y="1282700"/>
                  <a:pt x="3642360" y="1219200"/>
                </a:cubicBezTo>
                <a:cubicBezTo>
                  <a:pt x="3658917" y="1205402"/>
                  <a:pt x="3670542" y="1186007"/>
                  <a:pt x="3688080" y="1173480"/>
                </a:cubicBezTo>
                <a:cubicBezTo>
                  <a:pt x="3711315" y="1156883"/>
                  <a:pt x="3802837" y="1119988"/>
                  <a:pt x="3825240" y="1112520"/>
                </a:cubicBezTo>
                <a:cubicBezTo>
                  <a:pt x="3845111" y="1105896"/>
                  <a:pt x="3866588" y="1104634"/>
                  <a:pt x="3886200" y="1097280"/>
                </a:cubicBezTo>
                <a:cubicBezTo>
                  <a:pt x="3973432" y="1064568"/>
                  <a:pt x="3917191" y="1070482"/>
                  <a:pt x="3992880" y="1051560"/>
                </a:cubicBezTo>
                <a:cubicBezTo>
                  <a:pt x="4118586" y="1020133"/>
                  <a:pt x="4020527" y="1052369"/>
                  <a:pt x="4130040" y="1021080"/>
                </a:cubicBezTo>
                <a:cubicBezTo>
                  <a:pt x="4145486" y="1016667"/>
                  <a:pt x="4161392" y="1013024"/>
                  <a:pt x="4175760" y="1005840"/>
                </a:cubicBezTo>
                <a:cubicBezTo>
                  <a:pt x="4192143" y="997649"/>
                  <a:pt x="4205097" y="983551"/>
                  <a:pt x="4221480" y="975360"/>
                </a:cubicBezTo>
                <a:cubicBezTo>
                  <a:pt x="4235848" y="968176"/>
                  <a:pt x="4251702" y="964347"/>
                  <a:pt x="4267200" y="960120"/>
                </a:cubicBezTo>
                <a:cubicBezTo>
                  <a:pt x="4307615" y="949098"/>
                  <a:pt x="4349379" y="942887"/>
                  <a:pt x="4389120" y="929640"/>
                </a:cubicBezTo>
                <a:cubicBezTo>
                  <a:pt x="4418019" y="920007"/>
                  <a:pt x="4467096" y="902349"/>
                  <a:pt x="4495800" y="899160"/>
                </a:cubicBezTo>
                <a:cubicBezTo>
                  <a:pt x="4566665" y="891286"/>
                  <a:pt x="4638040" y="889000"/>
                  <a:pt x="4709160" y="883920"/>
                </a:cubicBezTo>
                <a:cubicBezTo>
                  <a:pt x="4754880" y="889000"/>
                  <a:pt x="4803088" y="883439"/>
                  <a:pt x="4846320" y="899160"/>
                </a:cubicBezTo>
                <a:cubicBezTo>
                  <a:pt x="4873011" y="908866"/>
                  <a:pt x="4882147" y="970813"/>
                  <a:pt x="4892040" y="990600"/>
                </a:cubicBezTo>
                <a:cubicBezTo>
                  <a:pt x="4917440" y="1041400"/>
                  <a:pt x="4922520" y="1036320"/>
                  <a:pt x="4968240" y="1066800"/>
                </a:cubicBezTo>
                <a:lnTo>
                  <a:pt x="4998720" y="975360"/>
                </a:lnTo>
                <a:cubicBezTo>
                  <a:pt x="5003800" y="960120"/>
                  <a:pt x="5006776" y="944008"/>
                  <a:pt x="5013960" y="929640"/>
                </a:cubicBezTo>
                <a:cubicBezTo>
                  <a:pt x="5032593" y="892375"/>
                  <a:pt x="5047994" y="855271"/>
                  <a:pt x="5074920" y="822960"/>
                </a:cubicBezTo>
                <a:cubicBezTo>
                  <a:pt x="5088718" y="806403"/>
                  <a:pt x="5106842" y="793797"/>
                  <a:pt x="5120640" y="777240"/>
                </a:cubicBezTo>
                <a:cubicBezTo>
                  <a:pt x="5132366" y="763169"/>
                  <a:pt x="5140474" y="746425"/>
                  <a:pt x="5151120" y="731520"/>
                </a:cubicBezTo>
                <a:cubicBezTo>
                  <a:pt x="5165883" y="710851"/>
                  <a:pt x="5182077" y="691229"/>
                  <a:pt x="5196840" y="670560"/>
                </a:cubicBezTo>
                <a:cubicBezTo>
                  <a:pt x="5207486" y="655655"/>
                  <a:pt x="5215594" y="638911"/>
                  <a:pt x="5227320" y="624840"/>
                </a:cubicBezTo>
                <a:cubicBezTo>
                  <a:pt x="5241118" y="608283"/>
                  <a:pt x="5257800" y="594360"/>
                  <a:pt x="5273040" y="579120"/>
                </a:cubicBezTo>
                <a:cubicBezTo>
                  <a:pt x="5278120" y="563880"/>
                  <a:pt x="5276921" y="544759"/>
                  <a:pt x="5288280" y="533400"/>
                </a:cubicBezTo>
                <a:cubicBezTo>
                  <a:pt x="5347366" y="474314"/>
                  <a:pt x="5396790" y="466750"/>
                  <a:pt x="5471160" y="441960"/>
                </a:cubicBezTo>
                <a:cubicBezTo>
                  <a:pt x="5486400" y="436880"/>
                  <a:pt x="5503514" y="435631"/>
                  <a:pt x="5516880" y="426720"/>
                </a:cubicBezTo>
                <a:cubicBezTo>
                  <a:pt x="5532120" y="416560"/>
                  <a:pt x="5546217" y="404431"/>
                  <a:pt x="5562600" y="396240"/>
                </a:cubicBezTo>
                <a:cubicBezTo>
                  <a:pt x="5576968" y="389056"/>
                  <a:pt x="5594277" y="388802"/>
                  <a:pt x="5608320" y="381000"/>
                </a:cubicBezTo>
                <a:cubicBezTo>
                  <a:pt x="5765530" y="293661"/>
                  <a:pt x="5642027" y="339284"/>
                  <a:pt x="5745480" y="304800"/>
                </a:cubicBezTo>
                <a:cubicBezTo>
                  <a:pt x="5879052" y="171228"/>
                  <a:pt x="5709614" y="334688"/>
                  <a:pt x="5836920" y="228600"/>
                </a:cubicBezTo>
                <a:cubicBezTo>
                  <a:pt x="5853477" y="214802"/>
                  <a:pt x="5866083" y="196678"/>
                  <a:pt x="5882640" y="182880"/>
                </a:cubicBezTo>
                <a:cubicBezTo>
                  <a:pt x="5896711" y="171154"/>
                  <a:pt x="5914289" y="164126"/>
                  <a:pt x="5928360" y="152400"/>
                </a:cubicBezTo>
                <a:cubicBezTo>
                  <a:pt x="5944917" y="138602"/>
                  <a:pt x="5957067" y="119912"/>
                  <a:pt x="5974080" y="106680"/>
                </a:cubicBezTo>
                <a:cubicBezTo>
                  <a:pt x="6002996" y="84190"/>
                  <a:pt x="6035040" y="66040"/>
                  <a:pt x="6065520" y="45720"/>
                </a:cubicBezTo>
                <a:cubicBezTo>
                  <a:pt x="6080760" y="35560"/>
                  <a:pt x="6093864" y="21032"/>
                  <a:pt x="6111240" y="15240"/>
                </a:cubicBezTo>
                <a:lnTo>
                  <a:pt x="6156960" y="0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542DC2-DF12-ED49-5435-30287686B98F}"/>
              </a:ext>
            </a:extLst>
          </p:cNvPr>
          <p:cNvSpPr/>
          <p:nvPr/>
        </p:nvSpPr>
        <p:spPr>
          <a:xfrm>
            <a:off x="9707888" y="2316480"/>
            <a:ext cx="1036311" cy="33876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B1617-6B04-28EC-ABF2-EA719F81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064E23-060E-6E21-48D2-D67A0E745EC6}"/>
              </a:ext>
            </a:extLst>
          </p:cNvPr>
          <p:cNvCxnSpPr>
            <a:cxnSpLocks/>
          </p:cNvCxnSpPr>
          <p:nvPr/>
        </p:nvCxnSpPr>
        <p:spPr>
          <a:xfrm flipV="1">
            <a:off x="2842260" y="2316480"/>
            <a:ext cx="0" cy="3505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8A3C99-7A67-F4B7-7FF2-8F1EA6F1ADBE}"/>
              </a:ext>
            </a:extLst>
          </p:cNvPr>
          <p:cNvCxnSpPr>
            <a:cxnSpLocks/>
          </p:cNvCxnSpPr>
          <p:nvPr/>
        </p:nvCxnSpPr>
        <p:spPr>
          <a:xfrm>
            <a:off x="2842260" y="5775960"/>
            <a:ext cx="65074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D8E7BBB-25A6-B488-7DA8-7695CEF8DC6B}"/>
              </a:ext>
            </a:extLst>
          </p:cNvPr>
          <p:cNvSpPr txBox="1"/>
          <p:nvPr/>
        </p:nvSpPr>
        <p:spPr>
          <a:xfrm>
            <a:off x="304800" y="3753088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System complexity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8E6FF9-C6A1-B816-675C-78F4606B9AC9}"/>
              </a:ext>
            </a:extLst>
          </p:cNvPr>
          <p:cNvSpPr txBox="1"/>
          <p:nvPr/>
        </p:nvSpPr>
        <p:spPr>
          <a:xfrm>
            <a:off x="4810500" y="603242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Time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3DD430-7677-25A8-0B23-4BA65CB3B381}"/>
              </a:ext>
            </a:extLst>
          </p:cNvPr>
          <p:cNvCxnSpPr>
            <a:cxnSpLocks/>
          </p:cNvCxnSpPr>
          <p:nvPr/>
        </p:nvCxnSpPr>
        <p:spPr>
          <a:xfrm>
            <a:off x="2842260" y="3169920"/>
            <a:ext cx="7296321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B6ACBA-F293-364D-03BA-F516D9E25863}"/>
              </a:ext>
            </a:extLst>
          </p:cNvPr>
          <p:cNvSpPr txBox="1"/>
          <p:nvPr/>
        </p:nvSpPr>
        <p:spPr>
          <a:xfrm>
            <a:off x="3059059" y="2728795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C00000"/>
                </a:solidFill>
                <a:latin typeface="Excalifont" pitchFamily="2" charset="0"/>
              </a:rPr>
              <a:t>Max complexity AI can handle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8FA0524-DC29-7A4F-9184-5C37E81E15D3}"/>
              </a:ext>
            </a:extLst>
          </p:cNvPr>
          <p:cNvCxnSpPr>
            <a:cxnSpLocks/>
          </p:cNvCxnSpPr>
          <p:nvPr/>
        </p:nvCxnSpPr>
        <p:spPr>
          <a:xfrm>
            <a:off x="2868060" y="3875008"/>
            <a:ext cx="7296321" cy="0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AE916F-EC8B-9A42-92CD-F1012769FB5D}"/>
              </a:ext>
            </a:extLst>
          </p:cNvPr>
          <p:cNvSpPr txBox="1"/>
          <p:nvPr/>
        </p:nvSpPr>
        <p:spPr>
          <a:xfrm>
            <a:off x="2907540" y="3433882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Max complexity you can handle</a:t>
            </a:r>
          </a:p>
        </p:txBody>
      </p:sp>
    </p:spTree>
    <p:extLst>
      <p:ext uri="{BB962C8B-B14F-4D97-AF65-F5344CB8AC3E}">
        <p14:creationId xmlns:p14="http://schemas.microsoft.com/office/powerpoint/2010/main" val="3248052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94E82-1E35-75AC-C9F2-54656288A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347BA2B7-3601-EB22-C531-7B57F6C624E3}"/>
              </a:ext>
            </a:extLst>
          </p:cNvPr>
          <p:cNvSpPr/>
          <p:nvPr/>
        </p:nvSpPr>
        <p:spPr>
          <a:xfrm>
            <a:off x="2842260" y="2369820"/>
            <a:ext cx="6156960" cy="3352800"/>
          </a:xfrm>
          <a:custGeom>
            <a:avLst/>
            <a:gdLst>
              <a:gd name="csX0" fmla="*/ 0 w 6156960"/>
              <a:gd name="csY0" fmla="*/ 3352800 h 3352800"/>
              <a:gd name="csX1" fmla="*/ 91440 w 6156960"/>
              <a:gd name="csY1" fmla="*/ 3230880 h 3352800"/>
              <a:gd name="csX2" fmla="*/ 137160 w 6156960"/>
              <a:gd name="csY2" fmla="*/ 3185160 h 3352800"/>
              <a:gd name="csX3" fmla="*/ 198120 w 6156960"/>
              <a:gd name="csY3" fmla="*/ 3093720 h 3352800"/>
              <a:gd name="csX4" fmla="*/ 304800 w 6156960"/>
              <a:gd name="csY4" fmla="*/ 2987040 h 3352800"/>
              <a:gd name="csX5" fmla="*/ 426720 w 6156960"/>
              <a:gd name="csY5" fmla="*/ 2865120 h 3352800"/>
              <a:gd name="csX6" fmla="*/ 472440 w 6156960"/>
              <a:gd name="csY6" fmla="*/ 2804160 h 3352800"/>
              <a:gd name="csX7" fmla="*/ 579120 w 6156960"/>
              <a:gd name="csY7" fmla="*/ 2712720 h 3352800"/>
              <a:gd name="csX8" fmla="*/ 609600 w 6156960"/>
              <a:gd name="csY8" fmla="*/ 2667000 h 3352800"/>
              <a:gd name="csX9" fmla="*/ 746760 w 6156960"/>
              <a:gd name="csY9" fmla="*/ 2545080 h 3352800"/>
              <a:gd name="csX10" fmla="*/ 853440 w 6156960"/>
              <a:gd name="csY10" fmla="*/ 2407920 h 3352800"/>
              <a:gd name="csX11" fmla="*/ 883920 w 6156960"/>
              <a:gd name="csY11" fmla="*/ 2362200 h 3352800"/>
              <a:gd name="csX12" fmla="*/ 929640 w 6156960"/>
              <a:gd name="csY12" fmla="*/ 2316480 h 3352800"/>
              <a:gd name="csX13" fmla="*/ 960120 w 6156960"/>
              <a:gd name="csY13" fmla="*/ 2270760 h 3352800"/>
              <a:gd name="csX14" fmla="*/ 1005840 w 6156960"/>
              <a:gd name="csY14" fmla="*/ 2255520 h 3352800"/>
              <a:gd name="csX15" fmla="*/ 1051560 w 6156960"/>
              <a:gd name="csY15" fmla="*/ 2225040 h 3352800"/>
              <a:gd name="csX16" fmla="*/ 1097280 w 6156960"/>
              <a:gd name="csY16" fmla="*/ 2209800 h 3352800"/>
              <a:gd name="csX17" fmla="*/ 1234440 w 6156960"/>
              <a:gd name="csY17" fmla="*/ 2148840 h 3352800"/>
              <a:gd name="csX18" fmla="*/ 1280160 w 6156960"/>
              <a:gd name="csY18" fmla="*/ 2133600 h 3352800"/>
              <a:gd name="csX19" fmla="*/ 1325880 w 6156960"/>
              <a:gd name="csY19" fmla="*/ 2118360 h 3352800"/>
              <a:gd name="csX20" fmla="*/ 1463040 w 6156960"/>
              <a:gd name="csY20" fmla="*/ 2057400 h 3352800"/>
              <a:gd name="csX21" fmla="*/ 1508760 w 6156960"/>
              <a:gd name="csY21" fmla="*/ 2042160 h 3352800"/>
              <a:gd name="csX22" fmla="*/ 1645920 w 6156960"/>
              <a:gd name="csY22" fmla="*/ 1981200 h 3352800"/>
              <a:gd name="csX23" fmla="*/ 1737360 w 6156960"/>
              <a:gd name="csY23" fmla="*/ 1935480 h 3352800"/>
              <a:gd name="csX24" fmla="*/ 1828800 w 6156960"/>
              <a:gd name="csY24" fmla="*/ 1905000 h 3352800"/>
              <a:gd name="csX25" fmla="*/ 1874520 w 6156960"/>
              <a:gd name="csY25" fmla="*/ 1889760 h 3352800"/>
              <a:gd name="csX26" fmla="*/ 1920240 w 6156960"/>
              <a:gd name="csY26" fmla="*/ 1874520 h 3352800"/>
              <a:gd name="csX27" fmla="*/ 2270760 w 6156960"/>
              <a:gd name="csY27" fmla="*/ 1889760 h 3352800"/>
              <a:gd name="csX28" fmla="*/ 2316480 w 6156960"/>
              <a:gd name="csY28" fmla="*/ 1920240 h 3352800"/>
              <a:gd name="csX29" fmla="*/ 2560320 w 6156960"/>
              <a:gd name="csY29" fmla="*/ 1905000 h 3352800"/>
              <a:gd name="csX30" fmla="*/ 2621280 w 6156960"/>
              <a:gd name="csY30" fmla="*/ 1889760 h 3352800"/>
              <a:gd name="csX31" fmla="*/ 2712720 w 6156960"/>
              <a:gd name="csY31" fmla="*/ 1859280 h 3352800"/>
              <a:gd name="csX32" fmla="*/ 2773680 w 6156960"/>
              <a:gd name="csY32" fmla="*/ 1844040 h 3352800"/>
              <a:gd name="csX33" fmla="*/ 2834640 w 6156960"/>
              <a:gd name="csY33" fmla="*/ 1813560 h 3352800"/>
              <a:gd name="csX34" fmla="*/ 2880360 w 6156960"/>
              <a:gd name="csY34" fmla="*/ 1798320 h 3352800"/>
              <a:gd name="csX35" fmla="*/ 2926080 w 6156960"/>
              <a:gd name="csY35" fmla="*/ 1767840 h 3352800"/>
              <a:gd name="csX36" fmla="*/ 2971800 w 6156960"/>
              <a:gd name="csY36" fmla="*/ 1752600 h 3352800"/>
              <a:gd name="csX37" fmla="*/ 3063240 w 6156960"/>
              <a:gd name="csY37" fmla="*/ 1691640 h 3352800"/>
              <a:gd name="csX38" fmla="*/ 3154680 w 6156960"/>
              <a:gd name="csY38" fmla="*/ 1630680 h 3352800"/>
              <a:gd name="csX39" fmla="*/ 3291840 w 6156960"/>
              <a:gd name="csY39" fmla="*/ 1539240 h 3352800"/>
              <a:gd name="csX40" fmla="*/ 3337560 w 6156960"/>
              <a:gd name="csY40" fmla="*/ 1508760 h 3352800"/>
              <a:gd name="csX41" fmla="*/ 3429000 w 6156960"/>
              <a:gd name="csY41" fmla="*/ 1417320 h 3352800"/>
              <a:gd name="csX42" fmla="*/ 3474720 w 6156960"/>
              <a:gd name="csY42" fmla="*/ 1386840 h 3352800"/>
              <a:gd name="csX43" fmla="*/ 3566160 w 6156960"/>
              <a:gd name="csY43" fmla="*/ 1295400 h 3352800"/>
              <a:gd name="csX44" fmla="*/ 3642360 w 6156960"/>
              <a:gd name="csY44" fmla="*/ 1219200 h 3352800"/>
              <a:gd name="csX45" fmla="*/ 3688080 w 6156960"/>
              <a:gd name="csY45" fmla="*/ 1173480 h 3352800"/>
              <a:gd name="csX46" fmla="*/ 3825240 w 6156960"/>
              <a:gd name="csY46" fmla="*/ 1112520 h 3352800"/>
              <a:gd name="csX47" fmla="*/ 3886200 w 6156960"/>
              <a:gd name="csY47" fmla="*/ 1097280 h 3352800"/>
              <a:gd name="csX48" fmla="*/ 3992880 w 6156960"/>
              <a:gd name="csY48" fmla="*/ 1051560 h 3352800"/>
              <a:gd name="csX49" fmla="*/ 4130040 w 6156960"/>
              <a:gd name="csY49" fmla="*/ 1021080 h 3352800"/>
              <a:gd name="csX50" fmla="*/ 4175760 w 6156960"/>
              <a:gd name="csY50" fmla="*/ 1005840 h 3352800"/>
              <a:gd name="csX51" fmla="*/ 4221480 w 6156960"/>
              <a:gd name="csY51" fmla="*/ 975360 h 3352800"/>
              <a:gd name="csX52" fmla="*/ 4267200 w 6156960"/>
              <a:gd name="csY52" fmla="*/ 960120 h 3352800"/>
              <a:gd name="csX53" fmla="*/ 4389120 w 6156960"/>
              <a:gd name="csY53" fmla="*/ 929640 h 3352800"/>
              <a:gd name="csX54" fmla="*/ 4495800 w 6156960"/>
              <a:gd name="csY54" fmla="*/ 899160 h 3352800"/>
              <a:gd name="csX55" fmla="*/ 4709160 w 6156960"/>
              <a:gd name="csY55" fmla="*/ 883920 h 3352800"/>
              <a:gd name="csX56" fmla="*/ 4846320 w 6156960"/>
              <a:gd name="csY56" fmla="*/ 899160 h 3352800"/>
              <a:gd name="csX57" fmla="*/ 4892040 w 6156960"/>
              <a:gd name="csY57" fmla="*/ 990600 h 3352800"/>
              <a:gd name="csX58" fmla="*/ 4968240 w 6156960"/>
              <a:gd name="csY58" fmla="*/ 1066800 h 3352800"/>
              <a:gd name="csX59" fmla="*/ 4998720 w 6156960"/>
              <a:gd name="csY59" fmla="*/ 975360 h 3352800"/>
              <a:gd name="csX60" fmla="*/ 5013960 w 6156960"/>
              <a:gd name="csY60" fmla="*/ 929640 h 3352800"/>
              <a:gd name="csX61" fmla="*/ 5074920 w 6156960"/>
              <a:gd name="csY61" fmla="*/ 822960 h 3352800"/>
              <a:gd name="csX62" fmla="*/ 5120640 w 6156960"/>
              <a:gd name="csY62" fmla="*/ 777240 h 3352800"/>
              <a:gd name="csX63" fmla="*/ 5151120 w 6156960"/>
              <a:gd name="csY63" fmla="*/ 731520 h 3352800"/>
              <a:gd name="csX64" fmla="*/ 5196840 w 6156960"/>
              <a:gd name="csY64" fmla="*/ 670560 h 3352800"/>
              <a:gd name="csX65" fmla="*/ 5227320 w 6156960"/>
              <a:gd name="csY65" fmla="*/ 624840 h 3352800"/>
              <a:gd name="csX66" fmla="*/ 5273040 w 6156960"/>
              <a:gd name="csY66" fmla="*/ 579120 h 3352800"/>
              <a:gd name="csX67" fmla="*/ 5288280 w 6156960"/>
              <a:gd name="csY67" fmla="*/ 533400 h 3352800"/>
              <a:gd name="csX68" fmla="*/ 5471160 w 6156960"/>
              <a:gd name="csY68" fmla="*/ 441960 h 3352800"/>
              <a:gd name="csX69" fmla="*/ 5516880 w 6156960"/>
              <a:gd name="csY69" fmla="*/ 426720 h 3352800"/>
              <a:gd name="csX70" fmla="*/ 5562600 w 6156960"/>
              <a:gd name="csY70" fmla="*/ 396240 h 3352800"/>
              <a:gd name="csX71" fmla="*/ 5608320 w 6156960"/>
              <a:gd name="csY71" fmla="*/ 381000 h 3352800"/>
              <a:gd name="csX72" fmla="*/ 5745480 w 6156960"/>
              <a:gd name="csY72" fmla="*/ 304800 h 3352800"/>
              <a:gd name="csX73" fmla="*/ 5836920 w 6156960"/>
              <a:gd name="csY73" fmla="*/ 228600 h 3352800"/>
              <a:gd name="csX74" fmla="*/ 5882640 w 6156960"/>
              <a:gd name="csY74" fmla="*/ 182880 h 3352800"/>
              <a:gd name="csX75" fmla="*/ 5928360 w 6156960"/>
              <a:gd name="csY75" fmla="*/ 152400 h 3352800"/>
              <a:gd name="csX76" fmla="*/ 5974080 w 6156960"/>
              <a:gd name="csY76" fmla="*/ 106680 h 3352800"/>
              <a:gd name="csX77" fmla="*/ 6065520 w 6156960"/>
              <a:gd name="csY77" fmla="*/ 45720 h 3352800"/>
              <a:gd name="csX78" fmla="*/ 6111240 w 6156960"/>
              <a:gd name="csY78" fmla="*/ 15240 h 3352800"/>
              <a:gd name="csX79" fmla="*/ 6156960 w 6156960"/>
              <a:gd name="csY79" fmla="*/ 0 h 33528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</a:cxnLst>
            <a:rect l="l" t="t" r="r" b="b"/>
            <a:pathLst>
              <a:path w="6156960" h="3352800">
                <a:moveTo>
                  <a:pt x="0" y="3352800"/>
                </a:moveTo>
                <a:cubicBezTo>
                  <a:pt x="30480" y="3312160"/>
                  <a:pt x="59272" y="3270197"/>
                  <a:pt x="91440" y="3230880"/>
                </a:cubicBezTo>
                <a:cubicBezTo>
                  <a:pt x="105088" y="3214199"/>
                  <a:pt x="123928" y="3202173"/>
                  <a:pt x="137160" y="3185160"/>
                </a:cubicBezTo>
                <a:cubicBezTo>
                  <a:pt x="159650" y="3156244"/>
                  <a:pt x="168814" y="3115699"/>
                  <a:pt x="198120" y="3093720"/>
                </a:cubicBezTo>
                <a:cubicBezTo>
                  <a:pt x="322749" y="3000248"/>
                  <a:pt x="200491" y="3100832"/>
                  <a:pt x="304800" y="2987040"/>
                </a:cubicBezTo>
                <a:cubicBezTo>
                  <a:pt x="343636" y="2944673"/>
                  <a:pt x="392236" y="2911099"/>
                  <a:pt x="426720" y="2865120"/>
                </a:cubicBezTo>
                <a:cubicBezTo>
                  <a:pt x="441960" y="2844800"/>
                  <a:pt x="455910" y="2823445"/>
                  <a:pt x="472440" y="2804160"/>
                </a:cubicBezTo>
                <a:cubicBezTo>
                  <a:pt x="571975" y="2688036"/>
                  <a:pt x="458663" y="2833177"/>
                  <a:pt x="579120" y="2712720"/>
                </a:cubicBezTo>
                <a:cubicBezTo>
                  <a:pt x="592072" y="2699768"/>
                  <a:pt x="596648" y="2679952"/>
                  <a:pt x="609600" y="2667000"/>
                </a:cubicBezTo>
                <a:cubicBezTo>
                  <a:pt x="701218" y="2575382"/>
                  <a:pt x="618758" y="2737083"/>
                  <a:pt x="746760" y="2545080"/>
                </a:cubicBezTo>
                <a:cubicBezTo>
                  <a:pt x="900832" y="2313971"/>
                  <a:pt x="734068" y="2551166"/>
                  <a:pt x="853440" y="2407920"/>
                </a:cubicBezTo>
                <a:cubicBezTo>
                  <a:pt x="865166" y="2393849"/>
                  <a:pt x="872194" y="2376271"/>
                  <a:pt x="883920" y="2362200"/>
                </a:cubicBezTo>
                <a:cubicBezTo>
                  <a:pt x="897718" y="2345643"/>
                  <a:pt x="915842" y="2333037"/>
                  <a:pt x="929640" y="2316480"/>
                </a:cubicBezTo>
                <a:cubicBezTo>
                  <a:pt x="941366" y="2302409"/>
                  <a:pt x="945817" y="2282202"/>
                  <a:pt x="960120" y="2270760"/>
                </a:cubicBezTo>
                <a:cubicBezTo>
                  <a:pt x="972664" y="2260725"/>
                  <a:pt x="991472" y="2262704"/>
                  <a:pt x="1005840" y="2255520"/>
                </a:cubicBezTo>
                <a:cubicBezTo>
                  <a:pt x="1022223" y="2247329"/>
                  <a:pt x="1035177" y="2233231"/>
                  <a:pt x="1051560" y="2225040"/>
                </a:cubicBezTo>
                <a:cubicBezTo>
                  <a:pt x="1065928" y="2217856"/>
                  <a:pt x="1082912" y="2216984"/>
                  <a:pt x="1097280" y="2209800"/>
                </a:cubicBezTo>
                <a:cubicBezTo>
                  <a:pt x="1242185" y="2137347"/>
                  <a:pt x="998533" y="2227476"/>
                  <a:pt x="1234440" y="2148840"/>
                </a:cubicBezTo>
                <a:lnTo>
                  <a:pt x="1280160" y="2133600"/>
                </a:lnTo>
                <a:cubicBezTo>
                  <a:pt x="1295400" y="2128520"/>
                  <a:pt x="1312514" y="2127271"/>
                  <a:pt x="1325880" y="2118360"/>
                </a:cubicBezTo>
                <a:cubicBezTo>
                  <a:pt x="1398333" y="2070058"/>
                  <a:pt x="1354224" y="2093672"/>
                  <a:pt x="1463040" y="2057400"/>
                </a:cubicBezTo>
                <a:cubicBezTo>
                  <a:pt x="1478280" y="2052320"/>
                  <a:pt x="1495394" y="2051071"/>
                  <a:pt x="1508760" y="2042160"/>
                </a:cubicBezTo>
                <a:cubicBezTo>
                  <a:pt x="1581213" y="1993858"/>
                  <a:pt x="1537104" y="2017472"/>
                  <a:pt x="1645920" y="1981200"/>
                </a:cubicBezTo>
                <a:cubicBezTo>
                  <a:pt x="1812661" y="1925620"/>
                  <a:pt x="1560101" y="2014262"/>
                  <a:pt x="1737360" y="1935480"/>
                </a:cubicBezTo>
                <a:cubicBezTo>
                  <a:pt x="1766720" y="1922431"/>
                  <a:pt x="1798320" y="1915160"/>
                  <a:pt x="1828800" y="1905000"/>
                </a:cubicBezTo>
                <a:lnTo>
                  <a:pt x="1874520" y="1889760"/>
                </a:lnTo>
                <a:lnTo>
                  <a:pt x="1920240" y="1874520"/>
                </a:lnTo>
                <a:cubicBezTo>
                  <a:pt x="2037080" y="1879600"/>
                  <a:pt x="2154580" y="1876355"/>
                  <a:pt x="2270760" y="1889760"/>
                </a:cubicBezTo>
                <a:cubicBezTo>
                  <a:pt x="2288955" y="1891859"/>
                  <a:pt x="2298189" y="1919277"/>
                  <a:pt x="2316480" y="1920240"/>
                </a:cubicBezTo>
                <a:lnTo>
                  <a:pt x="2560320" y="1905000"/>
                </a:lnTo>
                <a:cubicBezTo>
                  <a:pt x="2580640" y="1899920"/>
                  <a:pt x="2601218" y="1895779"/>
                  <a:pt x="2621280" y="1889760"/>
                </a:cubicBezTo>
                <a:cubicBezTo>
                  <a:pt x="2652054" y="1880528"/>
                  <a:pt x="2681551" y="1867072"/>
                  <a:pt x="2712720" y="1859280"/>
                </a:cubicBezTo>
                <a:cubicBezTo>
                  <a:pt x="2733040" y="1854200"/>
                  <a:pt x="2754068" y="1851394"/>
                  <a:pt x="2773680" y="1844040"/>
                </a:cubicBezTo>
                <a:cubicBezTo>
                  <a:pt x="2794952" y="1836063"/>
                  <a:pt x="2813758" y="1822509"/>
                  <a:pt x="2834640" y="1813560"/>
                </a:cubicBezTo>
                <a:cubicBezTo>
                  <a:pt x="2849405" y="1807232"/>
                  <a:pt x="2865992" y="1805504"/>
                  <a:pt x="2880360" y="1798320"/>
                </a:cubicBezTo>
                <a:cubicBezTo>
                  <a:pt x="2896743" y="1790129"/>
                  <a:pt x="2909697" y="1776031"/>
                  <a:pt x="2926080" y="1767840"/>
                </a:cubicBezTo>
                <a:cubicBezTo>
                  <a:pt x="2940448" y="1760656"/>
                  <a:pt x="2957757" y="1760402"/>
                  <a:pt x="2971800" y="1752600"/>
                </a:cubicBezTo>
                <a:cubicBezTo>
                  <a:pt x="3003822" y="1734810"/>
                  <a:pt x="3032760" y="1711960"/>
                  <a:pt x="3063240" y="1691640"/>
                </a:cubicBezTo>
                <a:lnTo>
                  <a:pt x="3154680" y="1630680"/>
                </a:lnTo>
                <a:lnTo>
                  <a:pt x="3291840" y="1539240"/>
                </a:lnTo>
                <a:cubicBezTo>
                  <a:pt x="3307080" y="1529080"/>
                  <a:pt x="3324608" y="1521712"/>
                  <a:pt x="3337560" y="1508760"/>
                </a:cubicBezTo>
                <a:cubicBezTo>
                  <a:pt x="3368040" y="1478280"/>
                  <a:pt x="3393134" y="1441230"/>
                  <a:pt x="3429000" y="1417320"/>
                </a:cubicBezTo>
                <a:cubicBezTo>
                  <a:pt x="3444240" y="1407160"/>
                  <a:pt x="3461768" y="1399792"/>
                  <a:pt x="3474720" y="1386840"/>
                </a:cubicBezTo>
                <a:cubicBezTo>
                  <a:pt x="3588139" y="1273421"/>
                  <a:pt x="3458412" y="1367232"/>
                  <a:pt x="3566160" y="1295400"/>
                </a:cubicBezTo>
                <a:cubicBezTo>
                  <a:pt x="3622040" y="1211580"/>
                  <a:pt x="3566160" y="1282700"/>
                  <a:pt x="3642360" y="1219200"/>
                </a:cubicBezTo>
                <a:cubicBezTo>
                  <a:pt x="3658917" y="1205402"/>
                  <a:pt x="3670542" y="1186007"/>
                  <a:pt x="3688080" y="1173480"/>
                </a:cubicBezTo>
                <a:cubicBezTo>
                  <a:pt x="3711315" y="1156883"/>
                  <a:pt x="3802837" y="1119988"/>
                  <a:pt x="3825240" y="1112520"/>
                </a:cubicBezTo>
                <a:cubicBezTo>
                  <a:pt x="3845111" y="1105896"/>
                  <a:pt x="3866588" y="1104634"/>
                  <a:pt x="3886200" y="1097280"/>
                </a:cubicBezTo>
                <a:cubicBezTo>
                  <a:pt x="3973432" y="1064568"/>
                  <a:pt x="3917191" y="1070482"/>
                  <a:pt x="3992880" y="1051560"/>
                </a:cubicBezTo>
                <a:cubicBezTo>
                  <a:pt x="4118586" y="1020133"/>
                  <a:pt x="4020527" y="1052369"/>
                  <a:pt x="4130040" y="1021080"/>
                </a:cubicBezTo>
                <a:cubicBezTo>
                  <a:pt x="4145486" y="1016667"/>
                  <a:pt x="4161392" y="1013024"/>
                  <a:pt x="4175760" y="1005840"/>
                </a:cubicBezTo>
                <a:cubicBezTo>
                  <a:pt x="4192143" y="997649"/>
                  <a:pt x="4205097" y="983551"/>
                  <a:pt x="4221480" y="975360"/>
                </a:cubicBezTo>
                <a:cubicBezTo>
                  <a:pt x="4235848" y="968176"/>
                  <a:pt x="4251702" y="964347"/>
                  <a:pt x="4267200" y="960120"/>
                </a:cubicBezTo>
                <a:cubicBezTo>
                  <a:pt x="4307615" y="949098"/>
                  <a:pt x="4349379" y="942887"/>
                  <a:pt x="4389120" y="929640"/>
                </a:cubicBezTo>
                <a:cubicBezTo>
                  <a:pt x="4418019" y="920007"/>
                  <a:pt x="4467096" y="902349"/>
                  <a:pt x="4495800" y="899160"/>
                </a:cubicBezTo>
                <a:cubicBezTo>
                  <a:pt x="4566665" y="891286"/>
                  <a:pt x="4638040" y="889000"/>
                  <a:pt x="4709160" y="883920"/>
                </a:cubicBezTo>
                <a:cubicBezTo>
                  <a:pt x="4754880" y="889000"/>
                  <a:pt x="4803088" y="883439"/>
                  <a:pt x="4846320" y="899160"/>
                </a:cubicBezTo>
                <a:cubicBezTo>
                  <a:pt x="4873011" y="908866"/>
                  <a:pt x="4882147" y="970813"/>
                  <a:pt x="4892040" y="990600"/>
                </a:cubicBezTo>
                <a:cubicBezTo>
                  <a:pt x="4917440" y="1041400"/>
                  <a:pt x="4922520" y="1036320"/>
                  <a:pt x="4968240" y="1066800"/>
                </a:cubicBezTo>
                <a:lnTo>
                  <a:pt x="4998720" y="975360"/>
                </a:lnTo>
                <a:cubicBezTo>
                  <a:pt x="5003800" y="960120"/>
                  <a:pt x="5006776" y="944008"/>
                  <a:pt x="5013960" y="929640"/>
                </a:cubicBezTo>
                <a:cubicBezTo>
                  <a:pt x="5032593" y="892375"/>
                  <a:pt x="5047994" y="855271"/>
                  <a:pt x="5074920" y="822960"/>
                </a:cubicBezTo>
                <a:cubicBezTo>
                  <a:pt x="5088718" y="806403"/>
                  <a:pt x="5106842" y="793797"/>
                  <a:pt x="5120640" y="777240"/>
                </a:cubicBezTo>
                <a:cubicBezTo>
                  <a:pt x="5132366" y="763169"/>
                  <a:pt x="5140474" y="746425"/>
                  <a:pt x="5151120" y="731520"/>
                </a:cubicBezTo>
                <a:cubicBezTo>
                  <a:pt x="5165883" y="710851"/>
                  <a:pt x="5182077" y="691229"/>
                  <a:pt x="5196840" y="670560"/>
                </a:cubicBezTo>
                <a:cubicBezTo>
                  <a:pt x="5207486" y="655655"/>
                  <a:pt x="5215594" y="638911"/>
                  <a:pt x="5227320" y="624840"/>
                </a:cubicBezTo>
                <a:cubicBezTo>
                  <a:pt x="5241118" y="608283"/>
                  <a:pt x="5257800" y="594360"/>
                  <a:pt x="5273040" y="579120"/>
                </a:cubicBezTo>
                <a:cubicBezTo>
                  <a:pt x="5278120" y="563880"/>
                  <a:pt x="5276921" y="544759"/>
                  <a:pt x="5288280" y="533400"/>
                </a:cubicBezTo>
                <a:cubicBezTo>
                  <a:pt x="5347366" y="474314"/>
                  <a:pt x="5396790" y="466750"/>
                  <a:pt x="5471160" y="441960"/>
                </a:cubicBezTo>
                <a:cubicBezTo>
                  <a:pt x="5486400" y="436880"/>
                  <a:pt x="5503514" y="435631"/>
                  <a:pt x="5516880" y="426720"/>
                </a:cubicBezTo>
                <a:cubicBezTo>
                  <a:pt x="5532120" y="416560"/>
                  <a:pt x="5546217" y="404431"/>
                  <a:pt x="5562600" y="396240"/>
                </a:cubicBezTo>
                <a:cubicBezTo>
                  <a:pt x="5576968" y="389056"/>
                  <a:pt x="5594277" y="388802"/>
                  <a:pt x="5608320" y="381000"/>
                </a:cubicBezTo>
                <a:cubicBezTo>
                  <a:pt x="5765530" y="293661"/>
                  <a:pt x="5642027" y="339284"/>
                  <a:pt x="5745480" y="304800"/>
                </a:cubicBezTo>
                <a:cubicBezTo>
                  <a:pt x="5879052" y="171228"/>
                  <a:pt x="5709614" y="334688"/>
                  <a:pt x="5836920" y="228600"/>
                </a:cubicBezTo>
                <a:cubicBezTo>
                  <a:pt x="5853477" y="214802"/>
                  <a:pt x="5866083" y="196678"/>
                  <a:pt x="5882640" y="182880"/>
                </a:cubicBezTo>
                <a:cubicBezTo>
                  <a:pt x="5896711" y="171154"/>
                  <a:pt x="5914289" y="164126"/>
                  <a:pt x="5928360" y="152400"/>
                </a:cubicBezTo>
                <a:cubicBezTo>
                  <a:pt x="5944917" y="138602"/>
                  <a:pt x="5957067" y="119912"/>
                  <a:pt x="5974080" y="106680"/>
                </a:cubicBezTo>
                <a:cubicBezTo>
                  <a:pt x="6002996" y="84190"/>
                  <a:pt x="6035040" y="66040"/>
                  <a:pt x="6065520" y="45720"/>
                </a:cubicBezTo>
                <a:cubicBezTo>
                  <a:pt x="6080760" y="35560"/>
                  <a:pt x="6093864" y="21032"/>
                  <a:pt x="6111240" y="15240"/>
                </a:cubicBezTo>
                <a:lnTo>
                  <a:pt x="6156960" y="0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82A5A-9857-6DF9-0EE7-301EC159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0DF34E-1BA3-10FE-2787-EE8B3BB5E5A1}"/>
              </a:ext>
            </a:extLst>
          </p:cNvPr>
          <p:cNvCxnSpPr>
            <a:cxnSpLocks/>
          </p:cNvCxnSpPr>
          <p:nvPr/>
        </p:nvCxnSpPr>
        <p:spPr>
          <a:xfrm flipV="1">
            <a:off x="2842260" y="2316480"/>
            <a:ext cx="0" cy="3505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1F2889-C462-395F-338E-C3D0EA7CEEB4}"/>
              </a:ext>
            </a:extLst>
          </p:cNvPr>
          <p:cNvCxnSpPr>
            <a:cxnSpLocks/>
          </p:cNvCxnSpPr>
          <p:nvPr/>
        </p:nvCxnSpPr>
        <p:spPr>
          <a:xfrm>
            <a:off x="2842260" y="5775960"/>
            <a:ext cx="65074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F3C2AA-F219-0207-BD72-9C0DB138D2A2}"/>
              </a:ext>
            </a:extLst>
          </p:cNvPr>
          <p:cNvSpPr txBox="1"/>
          <p:nvPr/>
        </p:nvSpPr>
        <p:spPr>
          <a:xfrm>
            <a:off x="304800" y="3753088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System complexity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86A70C-DBCC-B57F-06EA-67E386F1ACAD}"/>
              </a:ext>
            </a:extLst>
          </p:cNvPr>
          <p:cNvSpPr txBox="1"/>
          <p:nvPr/>
        </p:nvSpPr>
        <p:spPr>
          <a:xfrm>
            <a:off x="4810500" y="603242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Time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D30432-8FE2-F4DC-451C-776C076BA28B}"/>
              </a:ext>
            </a:extLst>
          </p:cNvPr>
          <p:cNvCxnSpPr>
            <a:cxnSpLocks/>
          </p:cNvCxnSpPr>
          <p:nvPr/>
        </p:nvCxnSpPr>
        <p:spPr>
          <a:xfrm>
            <a:off x="2842260" y="3169920"/>
            <a:ext cx="7296321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B5D2ABE-5F13-192F-A156-5700B86A825B}"/>
              </a:ext>
            </a:extLst>
          </p:cNvPr>
          <p:cNvSpPr txBox="1"/>
          <p:nvPr/>
        </p:nvSpPr>
        <p:spPr>
          <a:xfrm>
            <a:off x="3059059" y="2728795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C00000"/>
                </a:solidFill>
                <a:latin typeface="Excalifont" pitchFamily="2" charset="0"/>
              </a:rPr>
              <a:t>Max complexity AI can handle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E6552-439C-8EBC-C3FD-4D81FA762C01}"/>
              </a:ext>
            </a:extLst>
          </p:cNvPr>
          <p:cNvSpPr txBox="1"/>
          <p:nvPr/>
        </p:nvSpPr>
        <p:spPr>
          <a:xfrm>
            <a:off x="7852419" y="4198650"/>
            <a:ext cx="2910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Excalifont" pitchFamily="2" charset="0"/>
              </a:rPr>
              <a:t>Lost knowledge due to AI outsourcing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E3CDE-8017-6990-6594-C4535C3BD10B}"/>
              </a:ext>
            </a:extLst>
          </p:cNvPr>
          <p:cNvSpPr txBox="1"/>
          <p:nvPr/>
        </p:nvSpPr>
        <p:spPr>
          <a:xfrm>
            <a:off x="8999220" y="1890890"/>
            <a:ext cx="2910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Excalifont" pitchFamily="2" charset="0"/>
              </a:rPr>
              <a:t>Who can work on this now?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BC1B11-8864-F386-3318-2AF78F0464B2}"/>
              </a:ext>
            </a:extLst>
          </p:cNvPr>
          <p:cNvCxnSpPr>
            <a:cxnSpLocks/>
          </p:cNvCxnSpPr>
          <p:nvPr/>
        </p:nvCxnSpPr>
        <p:spPr>
          <a:xfrm>
            <a:off x="2868060" y="3875008"/>
            <a:ext cx="7296321" cy="0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5D42A2F-33AD-90D3-275D-F54D2AA7DFC2}"/>
              </a:ext>
            </a:extLst>
          </p:cNvPr>
          <p:cNvSpPr txBox="1"/>
          <p:nvPr/>
        </p:nvSpPr>
        <p:spPr>
          <a:xfrm>
            <a:off x="2907540" y="3433882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Max complexity you can handle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62BA89-9F05-7D8E-0610-512331C0676D}"/>
              </a:ext>
            </a:extLst>
          </p:cNvPr>
          <p:cNvCxnSpPr>
            <a:cxnSpLocks/>
          </p:cNvCxnSpPr>
          <p:nvPr/>
        </p:nvCxnSpPr>
        <p:spPr>
          <a:xfrm flipH="1" flipV="1">
            <a:off x="7254240" y="3519488"/>
            <a:ext cx="1097280" cy="5267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458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54ACDC-9F8D-DB65-2D26-60D50FB18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F6517DCA-871E-8C3C-D2D2-20B9441B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1DDC0F5-2E2F-2321-F875-EC64C44B5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2" r="12439"/>
          <a:stretch>
            <a:fillRect/>
          </a:stretch>
        </p:blipFill>
        <p:spPr bwMode="auto">
          <a:xfrm>
            <a:off x="0" y="4654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6369B96D-93DD-5E3F-7972-C7B62C860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59551-4F74-47D4-D1F9-B2EB59B9D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472" y="1275603"/>
            <a:ext cx="684668" cy="768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895C00-06ED-BFAC-33BB-CE1016DC1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4724" y="5932725"/>
            <a:ext cx="581165" cy="6392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B02E8F-96F9-8930-E628-DB8006364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6963" y="2354730"/>
            <a:ext cx="684667" cy="768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1FDA2A-907F-845D-1446-160420F73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023" y="1202004"/>
            <a:ext cx="684668" cy="6846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83E11-07F1-8F81-F974-20D9F4252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2806" y="3648404"/>
            <a:ext cx="892825" cy="853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484862-80AD-4030-BA23-AA4C703AAB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7627" y="5254598"/>
            <a:ext cx="678985" cy="678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4C9768-333B-50E8-299E-00877FDDE7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25647" y="5327941"/>
            <a:ext cx="1017354" cy="5312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863CEE-D30D-6E04-3856-E2D89F6AB4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0875" y="2814288"/>
            <a:ext cx="641993" cy="6419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6468D6-C3EC-A6A0-90C6-868FC1A903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6191" y="4502287"/>
            <a:ext cx="854125" cy="8256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FCB819-9B1B-6C32-1D62-4E1BFAFE84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3135" y="4572781"/>
            <a:ext cx="684667" cy="6846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B9CEF37-E6E2-97A6-5F02-7FE9FB2ED3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45613" y="4126846"/>
            <a:ext cx="684667" cy="6846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F9CE865-7E95-66A9-E1DD-6717FCA726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76730" y="355007"/>
            <a:ext cx="942933" cy="5028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238E032-2012-D653-302A-379139775E7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15853" y="2995619"/>
            <a:ext cx="684667" cy="6846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B2EE69-7818-4A43-73D7-58A85B5F52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65517" y="565166"/>
            <a:ext cx="684667" cy="6846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8007B13-719A-8098-DD58-11B8248EDB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02974" y="3146611"/>
            <a:ext cx="684667" cy="6846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C54ECC2-E0CB-67D1-7592-749E2BB4F58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58096" y="1785058"/>
            <a:ext cx="993272" cy="9932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41DACB0-B01F-02CD-CC3B-714DF54D54F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3326" y="1016187"/>
            <a:ext cx="655594" cy="7430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FB5B4E5-0C08-AA8C-0CE7-B4484CB2516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64687" y="6182224"/>
            <a:ext cx="569166" cy="56916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54A8A02-6A67-4677-1243-A691A4B3A9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11732" y="6290538"/>
            <a:ext cx="1143000" cy="635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D65AB0A-048B-B08C-ACAD-E7011BCA3D3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09986" y="5818325"/>
            <a:ext cx="684667" cy="68466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647182D-368C-E65D-BB50-1DC45C6DCC1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926133" y="79851"/>
            <a:ext cx="1143000" cy="5969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60185F1-08A9-B454-FF19-D83B7C8052D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633641" y="-429473"/>
            <a:ext cx="892825" cy="89282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F5BAE33-1A1E-6B81-DF0F-686C347D63B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542288" y="2084540"/>
            <a:ext cx="736882" cy="5403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5923A35-39A0-60FE-3739-23FDC2FFB82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54799" y="-340428"/>
            <a:ext cx="1143000" cy="762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1920DB-5E95-7F98-C9F6-25B765B0FE1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559851" y="5191476"/>
            <a:ext cx="1143000" cy="6477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A8D9735-FD8A-E4C1-6048-09D094E5B28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14787" y="621879"/>
            <a:ext cx="641994" cy="72046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A4F66EE-47AC-252B-DCB7-CCDFF97CDB6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565774" y="3781465"/>
            <a:ext cx="853889" cy="85388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4A3CE9D-6440-FBA9-F191-4A5A4A5D69B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714215" y="6348353"/>
            <a:ext cx="749111" cy="74911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AB582D8-5196-7765-B635-DC7F5CC0C1E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895960" y="2738904"/>
            <a:ext cx="1143000" cy="381000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07D5454B-34D5-D12D-C252-0135B5AF6E4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651617" y="3291903"/>
            <a:ext cx="874309" cy="485727"/>
          </a:xfrm>
          <a:prstGeom prst="rect">
            <a:avLst/>
          </a:prstGeom>
        </p:spPr>
      </p:pic>
      <p:pic>
        <p:nvPicPr>
          <p:cNvPr id="1026" name="Graphic 1025">
            <a:extLst>
              <a:ext uri="{FF2B5EF4-FFF2-40B4-BE49-F238E27FC236}">
                <a16:creationId xmlns:a16="http://schemas.microsoft.com/office/drawing/2014/main" id="{146E4644-4717-BA63-29B9-E6BC0EACCD1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992399" y="-262558"/>
            <a:ext cx="342146" cy="41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58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86E35-FBCA-B712-2F7C-9D4C00AAD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3BBC9-EF7A-B1B1-F8CD-55E808B3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0EA5D8-3A49-E2F4-E672-B14E9340B0CF}"/>
              </a:ext>
            </a:extLst>
          </p:cNvPr>
          <p:cNvSpPr txBox="1"/>
          <p:nvPr/>
        </p:nvSpPr>
        <p:spPr>
          <a:xfrm>
            <a:off x="838200" y="2705725"/>
            <a:ext cx="108303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/>
              <a:t>Who cares? We’re not going to look at code anyway!</a:t>
            </a:r>
          </a:p>
        </p:txBody>
      </p:sp>
    </p:spTree>
    <p:extLst>
      <p:ext uri="{BB962C8B-B14F-4D97-AF65-F5344CB8AC3E}">
        <p14:creationId xmlns:p14="http://schemas.microsoft.com/office/powerpoint/2010/main" val="1964059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9ECC9-B07B-2FA6-3C93-3B42AD6B2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682BF870-403D-2EE7-D1F7-38F995857BDC}"/>
              </a:ext>
            </a:extLst>
          </p:cNvPr>
          <p:cNvSpPr/>
          <p:nvPr/>
        </p:nvSpPr>
        <p:spPr>
          <a:xfrm>
            <a:off x="2842260" y="2369820"/>
            <a:ext cx="6156960" cy="3352800"/>
          </a:xfrm>
          <a:custGeom>
            <a:avLst/>
            <a:gdLst>
              <a:gd name="csX0" fmla="*/ 0 w 6156960"/>
              <a:gd name="csY0" fmla="*/ 3352800 h 3352800"/>
              <a:gd name="csX1" fmla="*/ 91440 w 6156960"/>
              <a:gd name="csY1" fmla="*/ 3230880 h 3352800"/>
              <a:gd name="csX2" fmla="*/ 137160 w 6156960"/>
              <a:gd name="csY2" fmla="*/ 3185160 h 3352800"/>
              <a:gd name="csX3" fmla="*/ 198120 w 6156960"/>
              <a:gd name="csY3" fmla="*/ 3093720 h 3352800"/>
              <a:gd name="csX4" fmla="*/ 304800 w 6156960"/>
              <a:gd name="csY4" fmla="*/ 2987040 h 3352800"/>
              <a:gd name="csX5" fmla="*/ 426720 w 6156960"/>
              <a:gd name="csY5" fmla="*/ 2865120 h 3352800"/>
              <a:gd name="csX6" fmla="*/ 472440 w 6156960"/>
              <a:gd name="csY6" fmla="*/ 2804160 h 3352800"/>
              <a:gd name="csX7" fmla="*/ 579120 w 6156960"/>
              <a:gd name="csY7" fmla="*/ 2712720 h 3352800"/>
              <a:gd name="csX8" fmla="*/ 609600 w 6156960"/>
              <a:gd name="csY8" fmla="*/ 2667000 h 3352800"/>
              <a:gd name="csX9" fmla="*/ 746760 w 6156960"/>
              <a:gd name="csY9" fmla="*/ 2545080 h 3352800"/>
              <a:gd name="csX10" fmla="*/ 853440 w 6156960"/>
              <a:gd name="csY10" fmla="*/ 2407920 h 3352800"/>
              <a:gd name="csX11" fmla="*/ 883920 w 6156960"/>
              <a:gd name="csY11" fmla="*/ 2362200 h 3352800"/>
              <a:gd name="csX12" fmla="*/ 929640 w 6156960"/>
              <a:gd name="csY12" fmla="*/ 2316480 h 3352800"/>
              <a:gd name="csX13" fmla="*/ 960120 w 6156960"/>
              <a:gd name="csY13" fmla="*/ 2270760 h 3352800"/>
              <a:gd name="csX14" fmla="*/ 1005840 w 6156960"/>
              <a:gd name="csY14" fmla="*/ 2255520 h 3352800"/>
              <a:gd name="csX15" fmla="*/ 1051560 w 6156960"/>
              <a:gd name="csY15" fmla="*/ 2225040 h 3352800"/>
              <a:gd name="csX16" fmla="*/ 1097280 w 6156960"/>
              <a:gd name="csY16" fmla="*/ 2209800 h 3352800"/>
              <a:gd name="csX17" fmla="*/ 1234440 w 6156960"/>
              <a:gd name="csY17" fmla="*/ 2148840 h 3352800"/>
              <a:gd name="csX18" fmla="*/ 1280160 w 6156960"/>
              <a:gd name="csY18" fmla="*/ 2133600 h 3352800"/>
              <a:gd name="csX19" fmla="*/ 1325880 w 6156960"/>
              <a:gd name="csY19" fmla="*/ 2118360 h 3352800"/>
              <a:gd name="csX20" fmla="*/ 1463040 w 6156960"/>
              <a:gd name="csY20" fmla="*/ 2057400 h 3352800"/>
              <a:gd name="csX21" fmla="*/ 1508760 w 6156960"/>
              <a:gd name="csY21" fmla="*/ 2042160 h 3352800"/>
              <a:gd name="csX22" fmla="*/ 1645920 w 6156960"/>
              <a:gd name="csY22" fmla="*/ 1981200 h 3352800"/>
              <a:gd name="csX23" fmla="*/ 1737360 w 6156960"/>
              <a:gd name="csY23" fmla="*/ 1935480 h 3352800"/>
              <a:gd name="csX24" fmla="*/ 1828800 w 6156960"/>
              <a:gd name="csY24" fmla="*/ 1905000 h 3352800"/>
              <a:gd name="csX25" fmla="*/ 1874520 w 6156960"/>
              <a:gd name="csY25" fmla="*/ 1889760 h 3352800"/>
              <a:gd name="csX26" fmla="*/ 1920240 w 6156960"/>
              <a:gd name="csY26" fmla="*/ 1874520 h 3352800"/>
              <a:gd name="csX27" fmla="*/ 2270760 w 6156960"/>
              <a:gd name="csY27" fmla="*/ 1889760 h 3352800"/>
              <a:gd name="csX28" fmla="*/ 2316480 w 6156960"/>
              <a:gd name="csY28" fmla="*/ 1920240 h 3352800"/>
              <a:gd name="csX29" fmla="*/ 2560320 w 6156960"/>
              <a:gd name="csY29" fmla="*/ 1905000 h 3352800"/>
              <a:gd name="csX30" fmla="*/ 2621280 w 6156960"/>
              <a:gd name="csY30" fmla="*/ 1889760 h 3352800"/>
              <a:gd name="csX31" fmla="*/ 2712720 w 6156960"/>
              <a:gd name="csY31" fmla="*/ 1859280 h 3352800"/>
              <a:gd name="csX32" fmla="*/ 2773680 w 6156960"/>
              <a:gd name="csY32" fmla="*/ 1844040 h 3352800"/>
              <a:gd name="csX33" fmla="*/ 2834640 w 6156960"/>
              <a:gd name="csY33" fmla="*/ 1813560 h 3352800"/>
              <a:gd name="csX34" fmla="*/ 2880360 w 6156960"/>
              <a:gd name="csY34" fmla="*/ 1798320 h 3352800"/>
              <a:gd name="csX35" fmla="*/ 2926080 w 6156960"/>
              <a:gd name="csY35" fmla="*/ 1767840 h 3352800"/>
              <a:gd name="csX36" fmla="*/ 2971800 w 6156960"/>
              <a:gd name="csY36" fmla="*/ 1752600 h 3352800"/>
              <a:gd name="csX37" fmla="*/ 3063240 w 6156960"/>
              <a:gd name="csY37" fmla="*/ 1691640 h 3352800"/>
              <a:gd name="csX38" fmla="*/ 3154680 w 6156960"/>
              <a:gd name="csY38" fmla="*/ 1630680 h 3352800"/>
              <a:gd name="csX39" fmla="*/ 3291840 w 6156960"/>
              <a:gd name="csY39" fmla="*/ 1539240 h 3352800"/>
              <a:gd name="csX40" fmla="*/ 3337560 w 6156960"/>
              <a:gd name="csY40" fmla="*/ 1508760 h 3352800"/>
              <a:gd name="csX41" fmla="*/ 3429000 w 6156960"/>
              <a:gd name="csY41" fmla="*/ 1417320 h 3352800"/>
              <a:gd name="csX42" fmla="*/ 3474720 w 6156960"/>
              <a:gd name="csY42" fmla="*/ 1386840 h 3352800"/>
              <a:gd name="csX43" fmla="*/ 3566160 w 6156960"/>
              <a:gd name="csY43" fmla="*/ 1295400 h 3352800"/>
              <a:gd name="csX44" fmla="*/ 3642360 w 6156960"/>
              <a:gd name="csY44" fmla="*/ 1219200 h 3352800"/>
              <a:gd name="csX45" fmla="*/ 3688080 w 6156960"/>
              <a:gd name="csY45" fmla="*/ 1173480 h 3352800"/>
              <a:gd name="csX46" fmla="*/ 3825240 w 6156960"/>
              <a:gd name="csY46" fmla="*/ 1112520 h 3352800"/>
              <a:gd name="csX47" fmla="*/ 3886200 w 6156960"/>
              <a:gd name="csY47" fmla="*/ 1097280 h 3352800"/>
              <a:gd name="csX48" fmla="*/ 3992880 w 6156960"/>
              <a:gd name="csY48" fmla="*/ 1051560 h 3352800"/>
              <a:gd name="csX49" fmla="*/ 4130040 w 6156960"/>
              <a:gd name="csY49" fmla="*/ 1021080 h 3352800"/>
              <a:gd name="csX50" fmla="*/ 4175760 w 6156960"/>
              <a:gd name="csY50" fmla="*/ 1005840 h 3352800"/>
              <a:gd name="csX51" fmla="*/ 4221480 w 6156960"/>
              <a:gd name="csY51" fmla="*/ 975360 h 3352800"/>
              <a:gd name="csX52" fmla="*/ 4267200 w 6156960"/>
              <a:gd name="csY52" fmla="*/ 960120 h 3352800"/>
              <a:gd name="csX53" fmla="*/ 4389120 w 6156960"/>
              <a:gd name="csY53" fmla="*/ 929640 h 3352800"/>
              <a:gd name="csX54" fmla="*/ 4495800 w 6156960"/>
              <a:gd name="csY54" fmla="*/ 899160 h 3352800"/>
              <a:gd name="csX55" fmla="*/ 4709160 w 6156960"/>
              <a:gd name="csY55" fmla="*/ 883920 h 3352800"/>
              <a:gd name="csX56" fmla="*/ 4846320 w 6156960"/>
              <a:gd name="csY56" fmla="*/ 899160 h 3352800"/>
              <a:gd name="csX57" fmla="*/ 4892040 w 6156960"/>
              <a:gd name="csY57" fmla="*/ 990600 h 3352800"/>
              <a:gd name="csX58" fmla="*/ 4968240 w 6156960"/>
              <a:gd name="csY58" fmla="*/ 1066800 h 3352800"/>
              <a:gd name="csX59" fmla="*/ 4998720 w 6156960"/>
              <a:gd name="csY59" fmla="*/ 975360 h 3352800"/>
              <a:gd name="csX60" fmla="*/ 5013960 w 6156960"/>
              <a:gd name="csY60" fmla="*/ 929640 h 3352800"/>
              <a:gd name="csX61" fmla="*/ 5074920 w 6156960"/>
              <a:gd name="csY61" fmla="*/ 822960 h 3352800"/>
              <a:gd name="csX62" fmla="*/ 5120640 w 6156960"/>
              <a:gd name="csY62" fmla="*/ 777240 h 3352800"/>
              <a:gd name="csX63" fmla="*/ 5151120 w 6156960"/>
              <a:gd name="csY63" fmla="*/ 731520 h 3352800"/>
              <a:gd name="csX64" fmla="*/ 5196840 w 6156960"/>
              <a:gd name="csY64" fmla="*/ 670560 h 3352800"/>
              <a:gd name="csX65" fmla="*/ 5227320 w 6156960"/>
              <a:gd name="csY65" fmla="*/ 624840 h 3352800"/>
              <a:gd name="csX66" fmla="*/ 5273040 w 6156960"/>
              <a:gd name="csY66" fmla="*/ 579120 h 3352800"/>
              <a:gd name="csX67" fmla="*/ 5288280 w 6156960"/>
              <a:gd name="csY67" fmla="*/ 533400 h 3352800"/>
              <a:gd name="csX68" fmla="*/ 5471160 w 6156960"/>
              <a:gd name="csY68" fmla="*/ 441960 h 3352800"/>
              <a:gd name="csX69" fmla="*/ 5516880 w 6156960"/>
              <a:gd name="csY69" fmla="*/ 426720 h 3352800"/>
              <a:gd name="csX70" fmla="*/ 5562600 w 6156960"/>
              <a:gd name="csY70" fmla="*/ 396240 h 3352800"/>
              <a:gd name="csX71" fmla="*/ 5608320 w 6156960"/>
              <a:gd name="csY71" fmla="*/ 381000 h 3352800"/>
              <a:gd name="csX72" fmla="*/ 5745480 w 6156960"/>
              <a:gd name="csY72" fmla="*/ 304800 h 3352800"/>
              <a:gd name="csX73" fmla="*/ 5836920 w 6156960"/>
              <a:gd name="csY73" fmla="*/ 228600 h 3352800"/>
              <a:gd name="csX74" fmla="*/ 5882640 w 6156960"/>
              <a:gd name="csY74" fmla="*/ 182880 h 3352800"/>
              <a:gd name="csX75" fmla="*/ 5928360 w 6156960"/>
              <a:gd name="csY75" fmla="*/ 152400 h 3352800"/>
              <a:gd name="csX76" fmla="*/ 5974080 w 6156960"/>
              <a:gd name="csY76" fmla="*/ 106680 h 3352800"/>
              <a:gd name="csX77" fmla="*/ 6065520 w 6156960"/>
              <a:gd name="csY77" fmla="*/ 45720 h 3352800"/>
              <a:gd name="csX78" fmla="*/ 6111240 w 6156960"/>
              <a:gd name="csY78" fmla="*/ 15240 h 3352800"/>
              <a:gd name="csX79" fmla="*/ 6156960 w 6156960"/>
              <a:gd name="csY79" fmla="*/ 0 h 33528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</a:cxnLst>
            <a:rect l="l" t="t" r="r" b="b"/>
            <a:pathLst>
              <a:path w="6156960" h="3352800">
                <a:moveTo>
                  <a:pt x="0" y="3352800"/>
                </a:moveTo>
                <a:cubicBezTo>
                  <a:pt x="30480" y="3312160"/>
                  <a:pt x="59272" y="3270197"/>
                  <a:pt x="91440" y="3230880"/>
                </a:cubicBezTo>
                <a:cubicBezTo>
                  <a:pt x="105088" y="3214199"/>
                  <a:pt x="123928" y="3202173"/>
                  <a:pt x="137160" y="3185160"/>
                </a:cubicBezTo>
                <a:cubicBezTo>
                  <a:pt x="159650" y="3156244"/>
                  <a:pt x="168814" y="3115699"/>
                  <a:pt x="198120" y="3093720"/>
                </a:cubicBezTo>
                <a:cubicBezTo>
                  <a:pt x="322749" y="3000248"/>
                  <a:pt x="200491" y="3100832"/>
                  <a:pt x="304800" y="2987040"/>
                </a:cubicBezTo>
                <a:cubicBezTo>
                  <a:pt x="343636" y="2944673"/>
                  <a:pt x="392236" y="2911099"/>
                  <a:pt x="426720" y="2865120"/>
                </a:cubicBezTo>
                <a:cubicBezTo>
                  <a:pt x="441960" y="2844800"/>
                  <a:pt x="455910" y="2823445"/>
                  <a:pt x="472440" y="2804160"/>
                </a:cubicBezTo>
                <a:cubicBezTo>
                  <a:pt x="571975" y="2688036"/>
                  <a:pt x="458663" y="2833177"/>
                  <a:pt x="579120" y="2712720"/>
                </a:cubicBezTo>
                <a:cubicBezTo>
                  <a:pt x="592072" y="2699768"/>
                  <a:pt x="596648" y="2679952"/>
                  <a:pt x="609600" y="2667000"/>
                </a:cubicBezTo>
                <a:cubicBezTo>
                  <a:pt x="701218" y="2575382"/>
                  <a:pt x="618758" y="2737083"/>
                  <a:pt x="746760" y="2545080"/>
                </a:cubicBezTo>
                <a:cubicBezTo>
                  <a:pt x="900832" y="2313971"/>
                  <a:pt x="734068" y="2551166"/>
                  <a:pt x="853440" y="2407920"/>
                </a:cubicBezTo>
                <a:cubicBezTo>
                  <a:pt x="865166" y="2393849"/>
                  <a:pt x="872194" y="2376271"/>
                  <a:pt x="883920" y="2362200"/>
                </a:cubicBezTo>
                <a:cubicBezTo>
                  <a:pt x="897718" y="2345643"/>
                  <a:pt x="915842" y="2333037"/>
                  <a:pt x="929640" y="2316480"/>
                </a:cubicBezTo>
                <a:cubicBezTo>
                  <a:pt x="941366" y="2302409"/>
                  <a:pt x="945817" y="2282202"/>
                  <a:pt x="960120" y="2270760"/>
                </a:cubicBezTo>
                <a:cubicBezTo>
                  <a:pt x="972664" y="2260725"/>
                  <a:pt x="991472" y="2262704"/>
                  <a:pt x="1005840" y="2255520"/>
                </a:cubicBezTo>
                <a:cubicBezTo>
                  <a:pt x="1022223" y="2247329"/>
                  <a:pt x="1035177" y="2233231"/>
                  <a:pt x="1051560" y="2225040"/>
                </a:cubicBezTo>
                <a:cubicBezTo>
                  <a:pt x="1065928" y="2217856"/>
                  <a:pt x="1082912" y="2216984"/>
                  <a:pt x="1097280" y="2209800"/>
                </a:cubicBezTo>
                <a:cubicBezTo>
                  <a:pt x="1242185" y="2137347"/>
                  <a:pt x="998533" y="2227476"/>
                  <a:pt x="1234440" y="2148840"/>
                </a:cubicBezTo>
                <a:lnTo>
                  <a:pt x="1280160" y="2133600"/>
                </a:lnTo>
                <a:cubicBezTo>
                  <a:pt x="1295400" y="2128520"/>
                  <a:pt x="1312514" y="2127271"/>
                  <a:pt x="1325880" y="2118360"/>
                </a:cubicBezTo>
                <a:cubicBezTo>
                  <a:pt x="1398333" y="2070058"/>
                  <a:pt x="1354224" y="2093672"/>
                  <a:pt x="1463040" y="2057400"/>
                </a:cubicBezTo>
                <a:cubicBezTo>
                  <a:pt x="1478280" y="2052320"/>
                  <a:pt x="1495394" y="2051071"/>
                  <a:pt x="1508760" y="2042160"/>
                </a:cubicBezTo>
                <a:cubicBezTo>
                  <a:pt x="1581213" y="1993858"/>
                  <a:pt x="1537104" y="2017472"/>
                  <a:pt x="1645920" y="1981200"/>
                </a:cubicBezTo>
                <a:cubicBezTo>
                  <a:pt x="1812661" y="1925620"/>
                  <a:pt x="1560101" y="2014262"/>
                  <a:pt x="1737360" y="1935480"/>
                </a:cubicBezTo>
                <a:cubicBezTo>
                  <a:pt x="1766720" y="1922431"/>
                  <a:pt x="1798320" y="1915160"/>
                  <a:pt x="1828800" y="1905000"/>
                </a:cubicBezTo>
                <a:lnTo>
                  <a:pt x="1874520" y="1889760"/>
                </a:lnTo>
                <a:lnTo>
                  <a:pt x="1920240" y="1874520"/>
                </a:lnTo>
                <a:cubicBezTo>
                  <a:pt x="2037080" y="1879600"/>
                  <a:pt x="2154580" y="1876355"/>
                  <a:pt x="2270760" y="1889760"/>
                </a:cubicBezTo>
                <a:cubicBezTo>
                  <a:pt x="2288955" y="1891859"/>
                  <a:pt x="2298189" y="1919277"/>
                  <a:pt x="2316480" y="1920240"/>
                </a:cubicBezTo>
                <a:lnTo>
                  <a:pt x="2560320" y="1905000"/>
                </a:lnTo>
                <a:cubicBezTo>
                  <a:pt x="2580640" y="1899920"/>
                  <a:pt x="2601218" y="1895779"/>
                  <a:pt x="2621280" y="1889760"/>
                </a:cubicBezTo>
                <a:cubicBezTo>
                  <a:pt x="2652054" y="1880528"/>
                  <a:pt x="2681551" y="1867072"/>
                  <a:pt x="2712720" y="1859280"/>
                </a:cubicBezTo>
                <a:cubicBezTo>
                  <a:pt x="2733040" y="1854200"/>
                  <a:pt x="2754068" y="1851394"/>
                  <a:pt x="2773680" y="1844040"/>
                </a:cubicBezTo>
                <a:cubicBezTo>
                  <a:pt x="2794952" y="1836063"/>
                  <a:pt x="2813758" y="1822509"/>
                  <a:pt x="2834640" y="1813560"/>
                </a:cubicBezTo>
                <a:cubicBezTo>
                  <a:pt x="2849405" y="1807232"/>
                  <a:pt x="2865992" y="1805504"/>
                  <a:pt x="2880360" y="1798320"/>
                </a:cubicBezTo>
                <a:cubicBezTo>
                  <a:pt x="2896743" y="1790129"/>
                  <a:pt x="2909697" y="1776031"/>
                  <a:pt x="2926080" y="1767840"/>
                </a:cubicBezTo>
                <a:cubicBezTo>
                  <a:pt x="2940448" y="1760656"/>
                  <a:pt x="2957757" y="1760402"/>
                  <a:pt x="2971800" y="1752600"/>
                </a:cubicBezTo>
                <a:cubicBezTo>
                  <a:pt x="3003822" y="1734810"/>
                  <a:pt x="3032760" y="1711960"/>
                  <a:pt x="3063240" y="1691640"/>
                </a:cubicBezTo>
                <a:lnTo>
                  <a:pt x="3154680" y="1630680"/>
                </a:lnTo>
                <a:lnTo>
                  <a:pt x="3291840" y="1539240"/>
                </a:lnTo>
                <a:cubicBezTo>
                  <a:pt x="3307080" y="1529080"/>
                  <a:pt x="3324608" y="1521712"/>
                  <a:pt x="3337560" y="1508760"/>
                </a:cubicBezTo>
                <a:cubicBezTo>
                  <a:pt x="3368040" y="1478280"/>
                  <a:pt x="3393134" y="1441230"/>
                  <a:pt x="3429000" y="1417320"/>
                </a:cubicBezTo>
                <a:cubicBezTo>
                  <a:pt x="3444240" y="1407160"/>
                  <a:pt x="3461768" y="1399792"/>
                  <a:pt x="3474720" y="1386840"/>
                </a:cubicBezTo>
                <a:cubicBezTo>
                  <a:pt x="3588139" y="1273421"/>
                  <a:pt x="3458412" y="1367232"/>
                  <a:pt x="3566160" y="1295400"/>
                </a:cubicBezTo>
                <a:cubicBezTo>
                  <a:pt x="3622040" y="1211580"/>
                  <a:pt x="3566160" y="1282700"/>
                  <a:pt x="3642360" y="1219200"/>
                </a:cubicBezTo>
                <a:cubicBezTo>
                  <a:pt x="3658917" y="1205402"/>
                  <a:pt x="3670542" y="1186007"/>
                  <a:pt x="3688080" y="1173480"/>
                </a:cubicBezTo>
                <a:cubicBezTo>
                  <a:pt x="3711315" y="1156883"/>
                  <a:pt x="3802837" y="1119988"/>
                  <a:pt x="3825240" y="1112520"/>
                </a:cubicBezTo>
                <a:cubicBezTo>
                  <a:pt x="3845111" y="1105896"/>
                  <a:pt x="3866588" y="1104634"/>
                  <a:pt x="3886200" y="1097280"/>
                </a:cubicBezTo>
                <a:cubicBezTo>
                  <a:pt x="3973432" y="1064568"/>
                  <a:pt x="3917191" y="1070482"/>
                  <a:pt x="3992880" y="1051560"/>
                </a:cubicBezTo>
                <a:cubicBezTo>
                  <a:pt x="4118586" y="1020133"/>
                  <a:pt x="4020527" y="1052369"/>
                  <a:pt x="4130040" y="1021080"/>
                </a:cubicBezTo>
                <a:cubicBezTo>
                  <a:pt x="4145486" y="1016667"/>
                  <a:pt x="4161392" y="1013024"/>
                  <a:pt x="4175760" y="1005840"/>
                </a:cubicBezTo>
                <a:cubicBezTo>
                  <a:pt x="4192143" y="997649"/>
                  <a:pt x="4205097" y="983551"/>
                  <a:pt x="4221480" y="975360"/>
                </a:cubicBezTo>
                <a:cubicBezTo>
                  <a:pt x="4235848" y="968176"/>
                  <a:pt x="4251702" y="964347"/>
                  <a:pt x="4267200" y="960120"/>
                </a:cubicBezTo>
                <a:cubicBezTo>
                  <a:pt x="4307615" y="949098"/>
                  <a:pt x="4349379" y="942887"/>
                  <a:pt x="4389120" y="929640"/>
                </a:cubicBezTo>
                <a:cubicBezTo>
                  <a:pt x="4418019" y="920007"/>
                  <a:pt x="4467096" y="902349"/>
                  <a:pt x="4495800" y="899160"/>
                </a:cubicBezTo>
                <a:cubicBezTo>
                  <a:pt x="4566665" y="891286"/>
                  <a:pt x="4638040" y="889000"/>
                  <a:pt x="4709160" y="883920"/>
                </a:cubicBezTo>
                <a:cubicBezTo>
                  <a:pt x="4754880" y="889000"/>
                  <a:pt x="4803088" y="883439"/>
                  <a:pt x="4846320" y="899160"/>
                </a:cubicBezTo>
                <a:cubicBezTo>
                  <a:pt x="4873011" y="908866"/>
                  <a:pt x="4882147" y="970813"/>
                  <a:pt x="4892040" y="990600"/>
                </a:cubicBezTo>
                <a:cubicBezTo>
                  <a:pt x="4917440" y="1041400"/>
                  <a:pt x="4922520" y="1036320"/>
                  <a:pt x="4968240" y="1066800"/>
                </a:cubicBezTo>
                <a:lnTo>
                  <a:pt x="4998720" y="975360"/>
                </a:lnTo>
                <a:cubicBezTo>
                  <a:pt x="5003800" y="960120"/>
                  <a:pt x="5006776" y="944008"/>
                  <a:pt x="5013960" y="929640"/>
                </a:cubicBezTo>
                <a:cubicBezTo>
                  <a:pt x="5032593" y="892375"/>
                  <a:pt x="5047994" y="855271"/>
                  <a:pt x="5074920" y="822960"/>
                </a:cubicBezTo>
                <a:cubicBezTo>
                  <a:pt x="5088718" y="806403"/>
                  <a:pt x="5106842" y="793797"/>
                  <a:pt x="5120640" y="777240"/>
                </a:cubicBezTo>
                <a:cubicBezTo>
                  <a:pt x="5132366" y="763169"/>
                  <a:pt x="5140474" y="746425"/>
                  <a:pt x="5151120" y="731520"/>
                </a:cubicBezTo>
                <a:cubicBezTo>
                  <a:pt x="5165883" y="710851"/>
                  <a:pt x="5182077" y="691229"/>
                  <a:pt x="5196840" y="670560"/>
                </a:cubicBezTo>
                <a:cubicBezTo>
                  <a:pt x="5207486" y="655655"/>
                  <a:pt x="5215594" y="638911"/>
                  <a:pt x="5227320" y="624840"/>
                </a:cubicBezTo>
                <a:cubicBezTo>
                  <a:pt x="5241118" y="608283"/>
                  <a:pt x="5257800" y="594360"/>
                  <a:pt x="5273040" y="579120"/>
                </a:cubicBezTo>
                <a:cubicBezTo>
                  <a:pt x="5278120" y="563880"/>
                  <a:pt x="5276921" y="544759"/>
                  <a:pt x="5288280" y="533400"/>
                </a:cubicBezTo>
                <a:cubicBezTo>
                  <a:pt x="5347366" y="474314"/>
                  <a:pt x="5396790" y="466750"/>
                  <a:pt x="5471160" y="441960"/>
                </a:cubicBezTo>
                <a:cubicBezTo>
                  <a:pt x="5486400" y="436880"/>
                  <a:pt x="5503514" y="435631"/>
                  <a:pt x="5516880" y="426720"/>
                </a:cubicBezTo>
                <a:cubicBezTo>
                  <a:pt x="5532120" y="416560"/>
                  <a:pt x="5546217" y="404431"/>
                  <a:pt x="5562600" y="396240"/>
                </a:cubicBezTo>
                <a:cubicBezTo>
                  <a:pt x="5576968" y="389056"/>
                  <a:pt x="5594277" y="388802"/>
                  <a:pt x="5608320" y="381000"/>
                </a:cubicBezTo>
                <a:cubicBezTo>
                  <a:pt x="5765530" y="293661"/>
                  <a:pt x="5642027" y="339284"/>
                  <a:pt x="5745480" y="304800"/>
                </a:cubicBezTo>
                <a:cubicBezTo>
                  <a:pt x="5879052" y="171228"/>
                  <a:pt x="5709614" y="334688"/>
                  <a:pt x="5836920" y="228600"/>
                </a:cubicBezTo>
                <a:cubicBezTo>
                  <a:pt x="5853477" y="214802"/>
                  <a:pt x="5866083" y="196678"/>
                  <a:pt x="5882640" y="182880"/>
                </a:cubicBezTo>
                <a:cubicBezTo>
                  <a:pt x="5896711" y="171154"/>
                  <a:pt x="5914289" y="164126"/>
                  <a:pt x="5928360" y="152400"/>
                </a:cubicBezTo>
                <a:cubicBezTo>
                  <a:pt x="5944917" y="138602"/>
                  <a:pt x="5957067" y="119912"/>
                  <a:pt x="5974080" y="106680"/>
                </a:cubicBezTo>
                <a:cubicBezTo>
                  <a:pt x="6002996" y="84190"/>
                  <a:pt x="6035040" y="66040"/>
                  <a:pt x="6065520" y="45720"/>
                </a:cubicBezTo>
                <a:cubicBezTo>
                  <a:pt x="6080760" y="35560"/>
                  <a:pt x="6093864" y="21032"/>
                  <a:pt x="6111240" y="15240"/>
                </a:cubicBezTo>
                <a:lnTo>
                  <a:pt x="6156960" y="0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FDFA7-3737-1DC7-87CE-8C38A336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174894-BE2E-23D6-8E26-D4E6854EE66B}"/>
              </a:ext>
            </a:extLst>
          </p:cNvPr>
          <p:cNvCxnSpPr>
            <a:cxnSpLocks/>
          </p:cNvCxnSpPr>
          <p:nvPr/>
        </p:nvCxnSpPr>
        <p:spPr>
          <a:xfrm flipV="1">
            <a:off x="2842260" y="2316480"/>
            <a:ext cx="0" cy="3505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DD5ECE-5CDD-69DA-A72D-76EC77C2DB1A}"/>
              </a:ext>
            </a:extLst>
          </p:cNvPr>
          <p:cNvCxnSpPr>
            <a:cxnSpLocks/>
          </p:cNvCxnSpPr>
          <p:nvPr/>
        </p:nvCxnSpPr>
        <p:spPr>
          <a:xfrm>
            <a:off x="2842260" y="5775960"/>
            <a:ext cx="65074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5C130A4-248C-B6E0-F710-B6E2537FB1CD}"/>
              </a:ext>
            </a:extLst>
          </p:cNvPr>
          <p:cNvSpPr txBox="1"/>
          <p:nvPr/>
        </p:nvSpPr>
        <p:spPr>
          <a:xfrm>
            <a:off x="304800" y="3753088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System complexity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517D6C-6784-D131-F572-1D6F92C55C43}"/>
              </a:ext>
            </a:extLst>
          </p:cNvPr>
          <p:cNvSpPr txBox="1"/>
          <p:nvPr/>
        </p:nvSpPr>
        <p:spPr>
          <a:xfrm>
            <a:off x="4810500" y="603242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Time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6E0440-5592-15AC-C51D-6B6C3C3D8902}"/>
              </a:ext>
            </a:extLst>
          </p:cNvPr>
          <p:cNvCxnSpPr>
            <a:cxnSpLocks/>
          </p:cNvCxnSpPr>
          <p:nvPr/>
        </p:nvCxnSpPr>
        <p:spPr>
          <a:xfrm>
            <a:off x="2842260" y="3169920"/>
            <a:ext cx="7296321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A40CA2-0BE1-E6B1-7365-C517D0E0A369}"/>
              </a:ext>
            </a:extLst>
          </p:cNvPr>
          <p:cNvSpPr txBox="1"/>
          <p:nvPr/>
        </p:nvSpPr>
        <p:spPr>
          <a:xfrm>
            <a:off x="3059059" y="2728795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C00000"/>
                </a:solidFill>
                <a:latin typeface="Excalifont" pitchFamily="2" charset="0"/>
              </a:rPr>
              <a:t>Max complexity AI can handle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13B0D-8D8A-C297-FFA7-95E932F7BE3C}"/>
              </a:ext>
            </a:extLst>
          </p:cNvPr>
          <p:cNvSpPr txBox="1"/>
          <p:nvPr/>
        </p:nvSpPr>
        <p:spPr>
          <a:xfrm>
            <a:off x="8999220" y="1890890"/>
            <a:ext cx="2910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Excalifont" pitchFamily="2" charset="0"/>
              </a:rPr>
              <a:t>Who can work on this now?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F28F88-BD69-B3CF-2AC5-424DA7C3BED0}"/>
              </a:ext>
            </a:extLst>
          </p:cNvPr>
          <p:cNvCxnSpPr>
            <a:cxnSpLocks/>
          </p:cNvCxnSpPr>
          <p:nvPr/>
        </p:nvCxnSpPr>
        <p:spPr>
          <a:xfrm>
            <a:off x="2868060" y="3875008"/>
            <a:ext cx="7296321" cy="0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AEF940-CFE0-D1C7-3862-E2DE813175ED}"/>
              </a:ext>
            </a:extLst>
          </p:cNvPr>
          <p:cNvSpPr txBox="1"/>
          <p:nvPr/>
        </p:nvSpPr>
        <p:spPr>
          <a:xfrm>
            <a:off x="2907540" y="3433882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Max complexity you can handle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80D487-22EE-87DC-974F-F9EFBB3797AF}"/>
              </a:ext>
            </a:extLst>
          </p:cNvPr>
          <p:cNvSpPr/>
          <p:nvPr/>
        </p:nvSpPr>
        <p:spPr>
          <a:xfrm>
            <a:off x="6717873" y="1255039"/>
            <a:ext cx="5263733" cy="1829157"/>
          </a:xfrm>
          <a:prstGeom prst="rect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227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78E73-E46E-313F-F034-8D878D6CF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E6DE-D11D-07B1-E9FC-19C4D0DC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040FB-95AE-552F-1A20-0AE4845D97FA}"/>
              </a:ext>
            </a:extLst>
          </p:cNvPr>
          <p:cNvSpPr txBox="1"/>
          <p:nvPr/>
        </p:nvSpPr>
        <p:spPr>
          <a:xfrm>
            <a:off x="396612" y="2229980"/>
            <a:ext cx="116840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O" sz="2800" dirty="0"/>
              <a:t>Who will do the job when the AI can’t solve the problem?</a:t>
            </a:r>
          </a:p>
          <a:p>
            <a:pPr marL="342900" indent="-342900">
              <a:buFont typeface="+mj-lt"/>
              <a:buAutoNum type="arabicPeriod"/>
            </a:pPr>
            <a:r>
              <a:rPr lang="en-NO" sz="2800" dirty="0"/>
              <a:t>How do we ensure that changes actually work? What about regressions?</a:t>
            </a:r>
          </a:p>
          <a:p>
            <a:pPr marL="342900" indent="-342900">
              <a:buFont typeface="+mj-lt"/>
              <a:buAutoNum type="arabicPeriod"/>
            </a:pPr>
            <a:r>
              <a:rPr lang="en-NO" sz="2800" dirty="0"/>
              <a:t>How do we ensure that the AI doesn’t introduce unintended behaviours?</a:t>
            </a:r>
          </a:p>
          <a:p>
            <a:pPr marL="342900" indent="-342900">
              <a:buFont typeface="+mj-lt"/>
              <a:buAutoNum type="arabicPeriod"/>
            </a:pPr>
            <a:r>
              <a:rPr lang="en-NO" sz="2800" dirty="0"/>
              <a:t>What about security?</a:t>
            </a:r>
          </a:p>
          <a:p>
            <a:pPr marL="342900" indent="-342900">
              <a:buFont typeface="+mj-lt"/>
              <a:buAutoNum type="arabicPeriod"/>
            </a:pPr>
            <a:r>
              <a:rPr lang="en-NO" sz="2800" dirty="0"/>
              <a:t>How do we ensure </a:t>
            </a:r>
            <a:r>
              <a:rPr lang="en-GB" sz="2800" dirty="0"/>
              <a:t>people have insight into the product's inner workings?</a:t>
            </a:r>
            <a:r>
              <a:rPr lang="en-NO" sz="2800" dirty="0"/>
              <a:t> Who has insight into the </a:t>
            </a:r>
            <a:r>
              <a:rPr lang="en-GB" sz="2800" dirty="0"/>
              <a:t>nuances?</a:t>
            </a:r>
            <a:r>
              <a:rPr lang="en-NO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1417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AB081-A679-706A-75DF-E3194EB55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D99DE-DB98-C7B2-63F0-7F05E9E13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FB43-2472-30ED-69D1-79BC3CAF30C2}"/>
              </a:ext>
            </a:extLst>
          </p:cNvPr>
          <p:cNvSpPr txBox="1"/>
          <p:nvPr/>
        </p:nvSpPr>
        <p:spPr>
          <a:xfrm>
            <a:off x="253999" y="2087476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You must be in the driving seat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EC0D8A-F3A8-A7B1-2DC0-BAD5ECB61E90}"/>
              </a:ext>
            </a:extLst>
          </p:cNvPr>
          <p:cNvSpPr txBox="1"/>
          <p:nvPr/>
        </p:nvSpPr>
        <p:spPr>
          <a:xfrm>
            <a:off x="11938000" y="3167390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To drive the AI, you need to be a better developer than the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C0117-1FD4-D3D0-2356-56909FEBA2C2}"/>
              </a:ext>
            </a:extLst>
          </p:cNvPr>
          <p:cNvSpPr txBox="1"/>
          <p:nvPr/>
        </p:nvSpPr>
        <p:spPr>
          <a:xfrm>
            <a:off x="11937999" y="4247304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You cannot become better than the AI if you’re dependent on the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67098-33EC-7C22-6E1D-961FF147047B}"/>
              </a:ext>
            </a:extLst>
          </p:cNvPr>
          <p:cNvSpPr txBox="1"/>
          <p:nvPr/>
        </p:nvSpPr>
        <p:spPr>
          <a:xfrm>
            <a:off x="11937998" y="5327218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When learning, you should refrain from using AI</a:t>
            </a:r>
          </a:p>
        </p:txBody>
      </p:sp>
    </p:spTree>
    <p:extLst>
      <p:ext uri="{BB962C8B-B14F-4D97-AF65-F5344CB8AC3E}">
        <p14:creationId xmlns:p14="http://schemas.microsoft.com/office/powerpoint/2010/main" val="2265662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76A6C-07E1-DEFD-C07E-714E27B90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AE6A-3739-6170-7925-E09CEF4F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29619-9BBA-727E-DE40-F98315ED2011}"/>
              </a:ext>
            </a:extLst>
          </p:cNvPr>
          <p:cNvSpPr txBox="1"/>
          <p:nvPr/>
        </p:nvSpPr>
        <p:spPr>
          <a:xfrm>
            <a:off x="253999" y="2087476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You must be in the driving seat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18501-AEE0-B84C-E9FA-977897075DAC}"/>
              </a:ext>
            </a:extLst>
          </p:cNvPr>
          <p:cNvSpPr txBox="1"/>
          <p:nvPr/>
        </p:nvSpPr>
        <p:spPr>
          <a:xfrm>
            <a:off x="253999" y="3167390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To drive the AI, you need to be a better developer than the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C0C5EB-7743-D05D-CEF1-9C94D447A05E}"/>
              </a:ext>
            </a:extLst>
          </p:cNvPr>
          <p:cNvSpPr txBox="1"/>
          <p:nvPr/>
        </p:nvSpPr>
        <p:spPr>
          <a:xfrm>
            <a:off x="11937999" y="4247304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You cannot become better than the AI if you’re dependent on the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E4D1D-908B-8111-EDDE-3A66980CC693}"/>
              </a:ext>
            </a:extLst>
          </p:cNvPr>
          <p:cNvSpPr txBox="1"/>
          <p:nvPr/>
        </p:nvSpPr>
        <p:spPr>
          <a:xfrm>
            <a:off x="11937998" y="5327218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When learning, you should refrain from using AI</a:t>
            </a:r>
          </a:p>
        </p:txBody>
      </p:sp>
    </p:spTree>
    <p:extLst>
      <p:ext uri="{BB962C8B-B14F-4D97-AF65-F5344CB8AC3E}">
        <p14:creationId xmlns:p14="http://schemas.microsoft.com/office/powerpoint/2010/main" val="2459979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63CB8-D8CD-A96D-D5A9-20A4924E4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24C59-C9C0-FAFB-E4AA-EF48A055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D01DD-6537-6981-BC2C-A60D8985405D}"/>
              </a:ext>
            </a:extLst>
          </p:cNvPr>
          <p:cNvSpPr txBox="1"/>
          <p:nvPr/>
        </p:nvSpPr>
        <p:spPr>
          <a:xfrm>
            <a:off x="253999" y="2087476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You must be in the driving seat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2AA54-055A-5EF3-D7E3-9533422EB1BC}"/>
              </a:ext>
            </a:extLst>
          </p:cNvPr>
          <p:cNvSpPr txBox="1"/>
          <p:nvPr/>
        </p:nvSpPr>
        <p:spPr>
          <a:xfrm>
            <a:off x="253999" y="3167390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To drive the AI, you need to be a better developer than the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48288-282F-D569-7447-970A41E58E87}"/>
              </a:ext>
            </a:extLst>
          </p:cNvPr>
          <p:cNvSpPr txBox="1"/>
          <p:nvPr/>
        </p:nvSpPr>
        <p:spPr>
          <a:xfrm>
            <a:off x="253999" y="4247304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You cannot become better than the AI if you’re dependent on the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5F3F1-6D20-366C-8425-10C6B893DC14}"/>
              </a:ext>
            </a:extLst>
          </p:cNvPr>
          <p:cNvSpPr txBox="1"/>
          <p:nvPr/>
        </p:nvSpPr>
        <p:spPr>
          <a:xfrm>
            <a:off x="11937998" y="5327218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When learning, you should refrain from using AI</a:t>
            </a:r>
          </a:p>
        </p:txBody>
      </p:sp>
    </p:spTree>
    <p:extLst>
      <p:ext uri="{BB962C8B-B14F-4D97-AF65-F5344CB8AC3E}">
        <p14:creationId xmlns:p14="http://schemas.microsoft.com/office/powerpoint/2010/main" val="3141029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0C90E-FC2B-1C6B-DC32-19467E9CF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66F12-D1E0-BED2-D966-67C88DF2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A1E52-188F-5B7F-DB5F-78BF743EDA3C}"/>
              </a:ext>
            </a:extLst>
          </p:cNvPr>
          <p:cNvSpPr txBox="1"/>
          <p:nvPr/>
        </p:nvSpPr>
        <p:spPr>
          <a:xfrm>
            <a:off x="253999" y="2087476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You must be in the driving seat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4242C-2F47-376E-FCC7-57CC4CD49C68}"/>
              </a:ext>
            </a:extLst>
          </p:cNvPr>
          <p:cNvSpPr txBox="1"/>
          <p:nvPr/>
        </p:nvSpPr>
        <p:spPr>
          <a:xfrm>
            <a:off x="253999" y="3167390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To drive the AI, you need to be a better developer than the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7990B-91D1-BBE7-F549-CB01B0C09651}"/>
              </a:ext>
            </a:extLst>
          </p:cNvPr>
          <p:cNvSpPr txBox="1"/>
          <p:nvPr/>
        </p:nvSpPr>
        <p:spPr>
          <a:xfrm>
            <a:off x="253998" y="4247304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You cannot become better than the AI if you’re dependent on the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94F95-0CB2-7187-06D9-1A7077F82DAD}"/>
              </a:ext>
            </a:extLst>
          </p:cNvPr>
          <p:cNvSpPr txBox="1"/>
          <p:nvPr/>
        </p:nvSpPr>
        <p:spPr>
          <a:xfrm>
            <a:off x="253997" y="5327218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When learning, you should refrain from using AI</a:t>
            </a:r>
          </a:p>
        </p:txBody>
      </p:sp>
    </p:spTree>
    <p:extLst>
      <p:ext uri="{BB962C8B-B14F-4D97-AF65-F5344CB8AC3E}">
        <p14:creationId xmlns:p14="http://schemas.microsoft.com/office/powerpoint/2010/main" val="971218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69C08-3ED3-5E76-0F79-4B4A38C59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431E-8473-F5F5-18C6-B8FD6478C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90FE7BDA-B4A3-8C4B-E2B7-AE70C952DC5E}"/>
              </a:ext>
            </a:extLst>
          </p:cNvPr>
          <p:cNvSpPr/>
          <p:nvPr/>
        </p:nvSpPr>
        <p:spPr>
          <a:xfrm>
            <a:off x="6376148" y="410095"/>
            <a:ext cx="1928403" cy="899410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32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4CA06-C3DF-FF48-27D5-CD0BF63B6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9709-B514-3817-BDA3-015439E0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ECF53-846A-560F-ECC6-591D060BF047}"/>
              </a:ext>
            </a:extLst>
          </p:cNvPr>
          <p:cNvSpPr txBox="1"/>
          <p:nvPr/>
        </p:nvSpPr>
        <p:spPr>
          <a:xfrm>
            <a:off x="838201" y="2802932"/>
            <a:ext cx="110758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800" dirty="0"/>
              <a:t>Disable all AI completion in your editor, if you have to use AI, only use it in the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800" dirty="0"/>
              <a:t>Never allow it to generate relevant code. </a:t>
            </a:r>
            <a:r>
              <a:rPr lang="en-GB" sz="2800" dirty="0"/>
              <a:t>L</a:t>
            </a:r>
            <a:r>
              <a:rPr lang="en-NO" sz="2800" dirty="0"/>
              <a:t>et it explain concepts, or generate example code, but never something that you can copy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800" dirty="0"/>
              <a:t>Double check </a:t>
            </a:r>
            <a:r>
              <a:rPr lang="en-NO" sz="2800" u="sng" dirty="0"/>
              <a:t>everything</a:t>
            </a:r>
            <a:r>
              <a:rPr lang="en-NO" sz="2800" dirty="0"/>
              <a:t> with non-AI sources</a:t>
            </a:r>
            <a:endParaRPr lang="en-NO" sz="2800" u="sng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C96C21F0-F48D-120A-015F-9EC5C8F915DC}"/>
              </a:ext>
            </a:extLst>
          </p:cNvPr>
          <p:cNvSpPr/>
          <p:nvPr/>
        </p:nvSpPr>
        <p:spPr>
          <a:xfrm>
            <a:off x="6376148" y="410095"/>
            <a:ext cx="1928403" cy="899410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700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B630F-34FB-6CF0-3F0B-364EB7BD1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4862-34EC-62D7-CAFA-08CCF676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#2: "Working" is the bare minimum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52357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9026-F181-DBBD-79E6-0174FBB4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FF13B-7B6C-9559-F4CC-9E2C3D08B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511620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67F5E-13EB-E82B-8D5C-235270AF8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702AC-64D1-0B9E-2061-92ED3C75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#2: "Working" is the bare minimum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DB024-D4FB-BDFC-1B59-E764BD4943D6}"/>
              </a:ext>
            </a:extLst>
          </p:cNvPr>
          <p:cNvSpPr txBox="1"/>
          <p:nvPr/>
        </p:nvSpPr>
        <p:spPr>
          <a:xfrm>
            <a:off x="1568020" y="3094074"/>
            <a:ext cx="9055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 software developer maintains and evolves a technical solution to remain competitive</a:t>
            </a:r>
          </a:p>
          <a:p>
            <a:pPr algn="ctr"/>
            <a:endParaRPr lang="en-NO" sz="3200" dirty="0"/>
          </a:p>
        </p:txBody>
      </p:sp>
    </p:spTree>
    <p:extLst>
      <p:ext uri="{BB962C8B-B14F-4D97-AF65-F5344CB8AC3E}">
        <p14:creationId xmlns:p14="http://schemas.microsoft.com/office/powerpoint/2010/main" val="2429624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8DF45-0B01-E1C6-0261-9B77C1207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E92F1-84B7-4CA2-C960-957D53099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#2: "Working" is the bare minimum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6132E-FAC9-926A-4540-78F529F5A460}"/>
              </a:ext>
            </a:extLst>
          </p:cNvPr>
          <p:cNvSpPr txBox="1"/>
          <p:nvPr/>
        </p:nvSpPr>
        <p:spPr>
          <a:xfrm>
            <a:off x="1568020" y="3094074"/>
            <a:ext cx="9055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 software developer </a:t>
            </a:r>
            <a:r>
              <a:rPr lang="en-GB" sz="3200" dirty="0">
                <a:solidFill>
                  <a:srgbClr val="FF0000"/>
                </a:solidFill>
              </a:rPr>
              <a:t>maintains and evolves</a:t>
            </a:r>
            <a:r>
              <a:rPr lang="en-GB" sz="3200" dirty="0"/>
              <a:t> a technical solution to remain competitive</a:t>
            </a:r>
          </a:p>
          <a:p>
            <a:pPr algn="ctr"/>
            <a:endParaRPr lang="en-NO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1D201-32A0-AEED-5073-163DDE18363A}"/>
              </a:ext>
            </a:extLst>
          </p:cNvPr>
          <p:cNvSpPr txBox="1"/>
          <p:nvPr/>
        </p:nvSpPr>
        <p:spPr>
          <a:xfrm>
            <a:off x="2339164" y="2023049"/>
            <a:ext cx="636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FF0000"/>
                </a:solidFill>
              </a:rPr>
              <a:t>Fixing bugs, improving performance, adding new functionality, etc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D73F23-2B9C-2CF5-968B-CBB1A1616A9F}"/>
              </a:ext>
            </a:extLst>
          </p:cNvPr>
          <p:cNvCxnSpPr>
            <a:cxnSpLocks/>
          </p:cNvCxnSpPr>
          <p:nvPr/>
        </p:nvCxnSpPr>
        <p:spPr>
          <a:xfrm>
            <a:off x="5326912" y="2520023"/>
            <a:ext cx="893134" cy="57405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599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5510-B7A3-B68C-41F4-B199D4399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4607B-004A-9A45-AA17-7B17D6A1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#2: "Working" is the bare minimum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B68C3-93B4-F893-3210-73872DD9983E}"/>
              </a:ext>
            </a:extLst>
          </p:cNvPr>
          <p:cNvSpPr txBox="1"/>
          <p:nvPr/>
        </p:nvSpPr>
        <p:spPr>
          <a:xfrm>
            <a:off x="1568020" y="3094074"/>
            <a:ext cx="9055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 software developer </a:t>
            </a:r>
            <a:r>
              <a:rPr lang="en-GB" sz="3200" dirty="0">
                <a:solidFill>
                  <a:srgbClr val="FF0000"/>
                </a:solidFill>
              </a:rPr>
              <a:t>maintains and evolves</a:t>
            </a:r>
            <a:r>
              <a:rPr lang="en-GB" sz="3200" dirty="0"/>
              <a:t> a technical solution to </a:t>
            </a:r>
            <a:r>
              <a:rPr lang="en-GB" sz="3200" dirty="0">
                <a:solidFill>
                  <a:srgbClr val="FF0000"/>
                </a:solidFill>
              </a:rPr>
              <a:t>remain</a:t>
            </a:r>
            <a:r>
              <a:rPr lang="en-GB" sz="3200" dirty="0"/>
              <a:t> </a:t>
            </a:r>
            <a:r>
              <a:rPr lang="en-GB" sz="3200" dirty="0">
                <a:solidFill>
                  <a:srgbClr val="FF0000"/>
                </a:solidFill>
              </a:rPr>
              <a:t>competitive</a:t>
            </a:r>
          </a:p>
          <a:p>
            <a:pPr algn="ctr"/>
            <a:endParaRPr lang="en-NO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92697F-F0CE-BB51-C63B-403423B31ED2}"/>
              </a:ext>
            </a:extLst>
          </p:cNvPr>
          <p:cNvSpPr txBox="1"/>
          <p:nvPr/>
        </p:nvSpPr>
        <p:spPr>
          <a:xfrm>
            <a:off x="2339164" y="2023049"/>
            <a:ext cx="779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FF0000"/>
                </a:solidFill>
              </a:rPr>
              <a:t>Fixing bugs, improving performance, security fixes, adding new functionality, etc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4059C9-D49A-C64F-B615-D0044E14FC76}"/>
              </a:ext>
            </a:extLst>
          </p:cNvPr>
          <p:cNvCxnSpPr>
            <a:cxnSpLocks/>
          </p:cNvCxnSpPr>
          <p:nvPr/>
        </p:nvCxnSpPr>
        <p:spPr>
          <a:xfrm>
            <a:off x="5326912" y="2520023"/>
            <a:ext cx="893134" cy="57405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89A6BB-733F-CF7C-4F0E-12BF207FA401}"/>
              </a:ext>
            </a:extLst>
          </p:cNvPr>
          <p:cNvSpPr txBox="1"/>
          <p:nvPr/>
        </p:nvSpPr>
        <p:spPr>
          <a:xfrm>
            <a:off x="2806926" y="4868453"/>
            <a:ext cx="7474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rgbClr val="FF0000"/>
                </a:solidFill>
              </a:rPr>
              <a:t>The ability to continue to maintain and evolve at an acceptable pace with the performance and quality that matches or outpaces its competitors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61F38A-7F56-97A1-2687-BF9C220E990D}"/>
              </a:ext>
            </a:extLst>
          </p:cNvPr>
          <p:cNvCxnSpPr>
            <a:cxnSpLocks/>
          </p:cNvCxnSpPr>
          <p:nvPr/>
        </p:nvCxnSpPr>
        <p:spPr>
          <a:xfrm flipV="1">
            <a:off x="5773479" y="4178595"/>
            <a:ext cx="871870" cy="62346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37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4B20A-75D1-66D7-5FBC-36D6D4B1F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5C9CE-016D-C485-8634-94069FCF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#2: "Working" is the bare minimum</a:t>
            </a:r>
            <a:endParaRPr lang="e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8D7E46-32FD-FD6F-4DF4-70BC46F2F850}"/>
              </a:ext>
            </a:extLst>
          </p:cNvPr>
          <p:cNvSpPr txBox="1"/>
          <p:nvPr/>
        </p:nvSpPr>
        <p:spPr>
          <a:xfrm>
            <a:off x="3539562" y="2875002"/>
            <a:ext cx="51128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6600" dirty="0"/>
              <a:t>Technical debt</a:t>
            </a:r>
          </a:p>
        </p:txBody>
      </p:sp>
    </p:spTree>
    <p:extLst>
      <p:ext uri="{BB962C8B-B14F-4D97-AF65-F5344CB8AC3E}">
        <p14:creationId xmlns:p14="http://schemas.microsoft.com/office/powerpoint/2010/main" val="3140824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33895-6EAA-D7C8-36B3-99B14AAE3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D115-A18E-715D-5225-7B7A1A8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#2: "Working" is the bare minimum</a:t>
            </a:r>
            <a:endParaRPr lang="en-NO" dirty="0"/>
          </a:p>
        </p:txBody>
      </p:sp>
      <p:pic>
        <p:nvPicPr>
          <p:cNvPr id="4098" name="Picture 2" descr="Nokia Logo History">
            <a:extLst>
              <a:ext uri="{FF2B5EF4-FFF2-40B4-BE49-F238E27FC236}">
                <a16:creationId xmlns:a16="http://schemas.microsoft.com/office/drawing/2014/main" id="{99276D19-B84F-0B05-313E-D96EA95E6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5" b="25266"/>
          <a:stretch>
            <a:fillRect/>
          </a:stretch>
        </p:blipFill>
        <p:spPr bwMode="auto">
          <a:xfrm>
            <a:off x="551331" y="3164916"/>
            <a:ext cx="5338482" cy="147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Story of Friendster. Created in 2002, Friendster burst ...">
            <a:extLst>
              <a:ext uri="{FF2B5EF4-FFF2-40B4-BE49-F238E27FC236}">
                <a16:creationId xmlns:a16="http://schemas.microsoft.com/office/drawing/2014/main" id="{67ABE805-0806-39E6-8030-4695B595F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58" y="1475060"/>
            <a:ext cx="3823447" cy="262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night Capital Group - Wikipedia">
            <a:extLst>
              <a:ext uri="{FF2B5EF4-FFF2-40B4-BE49-F238E27FC236}">
                <a16:creationId xmlns:a16="http://schemas.microsoft.com/office/drawing/2014/main" id="{6CA338FF-EC03-B000-5DD6-C02C13AB0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189" y="4644093"/>
            <a:ext cx="5145741" cy="195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20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7093F-CE21-6799-431C-496E03930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A8D3D-B0A5-5B11-093F-649E26E4E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95" y="2267014"/>
            <a:ext cx="10679805" cy="4375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C1AF6-AA31-E11C-6896-741D94744389}"/>
              </a:ext>
            </a:extLst>
          </p:cNvPr>
          <p:cNvSpPr txBox="1"/>
          <p:nvPr/>
        </p:nvSpPr>
        <p:spPr>
          <a:xfrm>
            <a:off x="673995" y="1690688"/>
            <a:ext cx="265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The tech-debt death spiral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C91926-61E9-7041-DA09-F2244540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#2: "Working" is the bare minimum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742742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2BE0C-73DD-B60B-2EFD-9C9EFF36C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6CF4BD-97C7-8A28-941A-06487B6ABD76}"/>
              </a:ext>
            </a:extLst>
          </p:cNvPr>
          <p:cNvSpPr txBox="1"/>
          <p:nvPr/>
        </p:nvSpPr>
        <p:spPr>
          <a:xfrm>
            <a:off x="838200" y="2305615"/>
            <a:ext cx="94856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/>
              <a:t>Reading recommendations:</a:t>
            </a:r>
          </a:p>
          <a:p>
            <a:endParaRPr lang="en-NO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Clean Coder: A code of Conduct for Professional Programmers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The Pragmatic Programmer: From Journeyman to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The Software Craftsman: Professionalism, Pragmatism, Pride</a:t>
            </a:r>
            <a:endParaRPr lang="en-NO" sz="2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F02E13-154B-D589-9EBB-8FDB2BFB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#2: "Working" is the bare minimum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513801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F1AF7-F249-3C3B-8105-1D0584E0C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0840-9C27-0B3B-CBC0-96B0B8EC1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A4630-0298-6A51-BF96-37FAC72D27BC}"/>
              </a:ext>
            </a:extLst>
          </p:cNvPr>
          <p:cNvSpPr txBox="1"/>
          <p:nvPr/>
        </p:nvSpPr>
        <p:spPr>
          <a:xfrm>
            <a:off x="1385479" y="3044279"/>
            <a:ext cx="9421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4400" dirty="0"/>
              <a:t>What is Object-oriented programming?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2A80A-09B1-603D-C2CE-678D01F11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118301"/>
            <a:ext cx="7772400" cy="47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50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37E3F-3BD6-DE76-70AC-53240DE5F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2B891-43B9-F187-889A-88D80A2D1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BD2A1-F6D1-AD8B-9AB4-D6B25D25B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59" y="1594072"/>
            <a:ext cx="8339482" cy="5263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B4A718-B016-ED0C-6F9A-00D31988D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732" y="2758873"/>
            <a:ext cx="8133362" cy="409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87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61833-3B12-1CED-322A-E2790D586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4AD1A-BDE0-D233-F8F3-3DCA83AE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8F157-CEFF-3F6B-FDFB-B2FFA712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072"/>
            <a:ext cx="4177347" cy="2636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2DCD4-2E80-91BA-0454-1494ED719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974" y="2758873"/>
            <a:ext cx="8133362" cy="409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9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8FB29-D852-6812-C1F7-9B67F4942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11A2D-A62C-83C8-7E1E-B206699C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79AAA-F90C-135A-0915-5EDC7290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55" y="2305482"/>
            <a:ext cx="5064745" cy="1464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AFFB69-2C68-BCBB-0513-D94CB2F2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847" y="1690688"/>
            <a:ext cx="4710953" cy="1229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893451-63DD-0134-547F-2AA1178D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628" y="4494051"/>
            <a:ext cx="4334435" cy="1595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D8669-6541-7C2D-38D6-9E6697FD8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32430"/>
            <a:ext cx="6224765" cy="105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698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5F7B8-C0F1-C02A-E5AF-C83DD0D77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00C93-1D43-A9F2-371E-A7264286A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7CB0E-06CB-4FE8-7EB3-FDC03CAAC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072"/>
            <a:ext cx="4177347" cy="2636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F2A423-02BA-B2FA-F78C-39B81479E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974" y="2758873"/>
            <a:ext cx="8133362" cy="40991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85A522-C58F-35CF-09BC-C980309B4EAE}"/>
              </a:ext>
            </a:extLst>
          </p:cNvPr>
          <p:cNvSpPr/>
          <p:nvPr/>
        </p:nvSpPr>
        <p:spPr>
          <a:xfrm>
            <a:off x="3947974" y="2758872"/>
            <a:ext cx="8133362" cy="1410179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EEB079-31C8-7EDC-FEB3-2FC5F5B932B8}"/>
              </a:ext>
            </a:extLst>
          </p:cNvPr>
          <p:cNvSpPr/>
          <p:nvPr/>
        </p:nvSpPr>
        <p:spPr>
          <a:xfrm>
            <a:off x="3947974" y="5398169"/>
            <a:ext cx="8133362" cy="1459832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20A0FA-9629-DA93-0012-1630D7BAE8ED}"/>
              </a:ext>
            </a:extLst>
          </p:cNvPr>
          <p:cNvSpPr/>
          <p:nvPr/>
        </p:nvSpPr>
        <p:spPr>
          <a:xfrm>
            <a:off x="0" y="1569265"/>
            <a:ext cx="3947974" cy="2836480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AE33AC-2F6A-CB9D-40E0-EFFEC9806F26}"/>
              </a:ext>
            </a:extLst>
          </p:cNvPr>
          <p:cNvSpPr/>
          <p:nvPr/>
        </p:nvSpPr>
        <p:spPr>
          <a:xfrm>
            <a:off x="3947974" y="1529754"/>
            <a:ext cx="3947974" cy="1229117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45879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AF2F7-7369-B31C-8065-1CA16FF54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D76F-A29F-E44D-DCA2-7167AB348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40CDE-1E34-9902-8ADC-2BFFD609B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072"/>
            <a:ext cx="4177347" cy="2636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0798FA-EE61-2081-B862-A8B9C271A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974" y="2758873"/>
            <a:ext cx="8133362" cy="40991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6F7640-583F-E564-5BC1-B5240067D442}"/>
              </a:ext>
            </a:extLst>
          </p:cNvPr>
          <p:cNvSpPr/>
          <p:nvPr/>
        </p:nvSpPr>
        <p:spPr>
          <a:xfrm>
            <a:off x="3947974" y="2758872"/>
            <a:ext cx="8133362" cy="2852219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BA09A-83BF-D8CE-7359-D7AB7865D36C}"/>
              </a:ext>
            </a:extLst>
          </p:cNvPr>
          <p:cNvSpPr/>
          <p:nvPr/>
        </p:nvSpPr>
        <p:spPr>
          <a:xfrm>
            <a:off x="0" y="1569265"/>
            <a:ext cx="3947974" cy="2836480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CCCD91-5294-1838-3961-3D06AEE8F3C4}"/>
              </a:ext>
            </a:extLst>
          </p:cNvPr>
          <p:cNvSpPr/>
          <p:nvPr/>
        </p:nvSpPr>
        <p:spPr>
          <a:xfrm>
            <a:off x="3947974" y="1529754"/>
            <a:ext cx="3947974" cy="1229117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865125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3E0AF-CE2E-9F59-F930-02FAB9937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EA26C-15EF-3B64-654D-81CEF44E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D9C46-1C36-A382-B40C-E4C4361B2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072"/>
            <a:ext cx="4177347" cy="2636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2D8689-A376-56A8-4B34-6CF16A229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974" y="2758873"/>
            <a:ext cx="8133362" cy="40991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209948-7192-776A-0ADA-BA93E346DA86}"/>
              </a:ext>
            </a:extLst>
          </p:cNvPr>
          <p:cNvSpPr/>
          <p:nvPr/>
        </p:nvSpPr>
        <p:spPr>
          <a:xfrm>
            <a:off x="0" y="1288473"/>
            <a:ext cx="12192000" cy="5569527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073D5-50E1-5A0D-5415-254A9E68F11A}"/>
              </a:ext>
            </a:extLst>
          </p:cNvPr>
          <p:cNvSpPr txBox="1"/>
          <p:nvPr/>
        </p:nvSpPr>
        <p:spPr>
          <a:xfrm>
            <a:off x="1653093" y="3044279"/>
            <a:ext cx="8885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4400" dirty="0"/>
              <a:t>Is this Object-oriented programming?</a:t>
            </a:r>
          </a:p>
        </p:txBody>
      </p:sp>
    </p:spTree>
    <p:extLst>
      <p:ext uri="{BB962C8B-B14F-4D97-AF65-F5344CB8AC3E}">
        <p14:creationId xmlns:p14="http://schemas.microsoft.com/office/powerpoint/2010/main" val="2622027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351E7-A56F-BC8E-050D-2134D03F8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788E0-6F48-EF2B-6A7C-39D4FBB9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B6F2F-7FB1-DB1E-4FA6-7CD84235CBB2}"/>
              </a:ext>
            </a:extLst>
          </p:cNvPr>
          <p:cNvSpPr txBox="1"/>
          <p:nvPr/>
        </p:nvSpPr>
        <p:spPr>
          <a:xfrm>
            <a:off x="438912" y="1690688"/>
            <a:ext cx="11289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/>
              <a:t>”Object-oriented programming</a:t>
            </a:r>
            <a:r>
              <a:rPr lang="en-GB" sz="2800" i="1" dirty="0"/>
              <a:t> (</a:t>
            </a:r>
            <a:r>
              <a:rPr lang="en-GB" sz="2800" b="1" i="1" dirty="0"/>
              <a:t>OOP</a:t>
            </a:r>
            <a:r>
              <a:rPr lang="en-GB" sz="2800" i="1" dirty="0"/>
              <a:t>) is a </a:t>
            </a:r>
            <a:r>
              <a:rPr lang="en-GB" sz="2800" i="1" dirty="0">
                <a:hlinkClick r:id="rId2" tooltip="Programming paradig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programming paradigm</a:t>
            </a:r>
            <a:r>
              <a:rPr lang="en-GB" sz="2800" i="1" dirty="0"/>
              <a:t> based on the concept of </a:t>
            </a:r>
            <a:r>
              <a:rPr lang="en-GB" sz="2800" i="1" dirty="0">
                <a:hlinkClick r:id="rId3" tooltip="Object (computer scienc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objects</a:t>
            </a:r>
            <a:r>
              <a:rPr lang="en-GB" sz="2800" i="1" dirty="0"/>
              <a:t>.</a:t>
            </a:r>
            <a:r>
              <a:rPr lang="en-GB" sz="2800" i="1" baseline="30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GB" sz="2800" i="1" dirty="0"/>
              <a:t> Objects can contain </a:t>
            </a:r>
            <a:r>
              <a:rPr lang="en-GB" sz="2800" i="1" dirty="0">
                <a:hlinkClick r:id="rId5" tooltip="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en-GB" sz="2800" i="1" dirty="0"/>
              <a:t> (called </a:t>
            </a:r>
            <a:r>
              <a:rPr lang="en-GB" sz="2800" i="1" dirty="0" err="1">
                <a:hlinkClick r:id="rId6" tooltip="Field (computer scienc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fields</a:t>
            </a:r>
            <a:r>
              <a:rPr lang="en-GB" sz="2800" i="1" dirty="0" err="1"/>
              <a:t>,</a:t>
            </a:r>
            <a:r>
              <a:rPr lang="en-GB" sz="2800" i="1" dirty="0" err="1">
                <a:hlinkClick r:id="rId7" tooltip="Attribute (computing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attributes</a:t>
            </a:r>
            <a:r>
              <a:rPr lang="en-GB" sz="2800" i="1" dirty="0"/>
              <a:t> or </a:t>
            </a:r>
            <a:r>
              <a:rPr lang="en-GB" sz="2800" i="1" dirty="0">
                <a:hlinkClick r:id="rId8" tooltip="Property (programming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properties</a:t>
            </a:r>
            <a:r>
              <a:rPr lang="en-GB" sz="2800" i="1" dirty="0"/>
              <a:t>) and have actions they can perform (called </a:t>
            </a:r>
            <a:r>
              <a:rPr lang="en-GB" sz="2800" i="1" dirty="0">
                <a:hlinkClick r:id="rId9" tooltip="Procedure (computer scienc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procedures</a:t>
            </a:r>
            <a:r>
              <a:rPr lang="en-GB" sz="2800" i="1" dirty="0"/>
              <a:t> or </a:t>
            </a:r>
            <a:r>
              <a:rPr lang="en-GB" sz="2800" i="1" dirty="0">
                <a:hlinkClick r:id="rId10" tooltip="Method (computing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methods</a:t>
            </a:r>
            <a:r>
              <a:rPr lang="en-GB" sz="2800" i="1" dirty="0"/>
              <a:t> and implemented in </a:t>
            </a:r>
            <a:r>
              <a:rPr lang="en-GB" sz="2800" i="1" dirty="0">
                <a:hlinkClick r:id="rId11" tooltip="Source-c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</a:t>
            </a:r>
            <a:r>
              <a:rPr lang="en-GB" sz="2800" i="1" dirty="0"/>
              <a:t>)” </a:t>
            </a:r>
            <a:endParaRPr lang="en-NO" sz="28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02DDAF-EDE5-9E64-90A2-114DFF487AEE}"/>
              </a:ext>
            </a:extLst>
          </p:cNvPr>
          <p:cNvSpPr txBox="1"/>
          <p:nvPr/>
        </p:nvSpPr>
        <p:spPr>
          <a:xfrm>
            <a:off x="0" y="6473428"/>
            <a:ext cx="663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Source: </a:t>
            </a:r>
            <a:r>
              <a:rPr lang="en-GB" dirty="0"/>
              <a:t>https://</a:t>
            </a:r>
            <a:r>
              <a:rPr lang="en-GB" dirty="0" err="1"/>
              <a:t>en.wikipedia.org</a:t>
            </a:r>
            <a:r>
              <a:rPr lang="en-GB" dirty="0"/>
              <a:t>/wiki/Object-</a:t>
            </a:r>
            <a:r>
              <a:rPr lang="en-GB" dirty="0" err="1"/>
              <a:t>oriented_programming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285072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101DA-E774-72F7-802B-B310EB043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FBD3-B553-59AF-2729-AF0ED86E2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E02D22-59F4-3804-8FAE-2D327A4FE6AE}"/>
              </a:ext>
            </a:extLst>
          </p:cNvPr>
          <p:cNvSpPr txBox="1"/>
          <p:nvPr/>
        </p:nvSpPr>
        <p:spPr>
          <a:xfrm>
            <a:off x="438912" y="1690688"/>
            <a:ext cx="11289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/>
              <a:t>”Object-oriented programming</a:t>
            </a:r>
            <a:r>
              <a:rPr lang="en-GB" sz="2800" i="1" dirty="0"/>
              <a:t> (</a:t>
            </a:r>
            <a:r>
              <a:rPr lang="en-GB" sz="2800" b="1" i="1" dirty="0"/>
              <a:t>OOP</a:t>
            </a:r>
            <a:r>
              <a:rPr lang="en-GB" sz="2800" i="1" dirty="0"/>
              <a:t>) is a </a:t>
            </a:r>
            <a:r>
              <a:rPr lang="en-GB" sz="2800" i="1" dirty="0">
                <a:hlinkClick r:id="rId2" tooltip="Programming paradig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programming paradigm</a:t>
            </a:r>
            <a:r>
              <a:rPr lang="en-GB" sz="2800" i="1" dirty="0"/>
              <a:t> based on the concept of </a:t>
            </a:r>
            <a:r>
              <a:rPr lang="en-GB" sz="2800" i="1" dirty="0">
                <a:hlinkClick r:id="rId3" tooltip="Object (computer scienc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objects</a:t>
            </a:r>
            <a:r>
              <a:rPr lang="en-GB" sz="2800" i="1" dirty="0"/>
              <a:t>.</a:t>
            </a:r>
            <a:r>
              <a:rPr lang="en-GB" sz="2800" i="1" baseline="30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GB" sz="2800" i="1" dirty="0"/>
              <a:t> Objects can contain </a:t>
            </a:r>
            <a:r>
              <a:rPr lang="en-GB" sz="2800" i="1" dirty="0">
                <a:hlinkClick r:id="rId5" tooltip="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en-GB" sz="2800" i="1" dirty="0"/>
              <a:t> (called </a:t>
            </a:r>
            <a:r>
              <a:rPr lang="en-GB" sz="2800" i="1" dirty="0" err="1">
                <a:hlinkClick r:id="rId6" tooltip="Field (computer scienc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fields</a:t>
            </a:r>
            <a:r>
              <a:rPr lang="en-GB" sz="2800" i="1" dirty="0" err="1"/>
              <a:t>,</a:t>
            </a:r>
            <a:r>
              <a:rPr lang="en-GB" sz="2800" i="1" dirty="0" err="1">
                <a:hlinkClick r:id="rId7" tooltip="Attribute (computing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attributes</a:t>
            </a:r>
            <a:r>
              <a:rPr lang="en-GB" sz="2800" i="1" dirty="0"/>
              <a:t> or </a:t>
            </a:r>
            <a:r>
              <a:rPr lang="en-GB" sz="2800" i="1" dirty="0">
                <a:hlinkClick r:id="rId8" tooltip="Property (programming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properties</a:t>
            </a:r>
            <a:r>
              <a:rPr lang="en-GB" sz="2800" i="1" dirty="0"/>
              <a:t>) </a:t>
            </a:r>
            <a:r>
              <a:rPr lang="en-GB" sz="2800" i="1" dirty="0">
                <a:solidFill>
                  <a:srgbClr val="FF0000"/>
                </a:solidFill>
              </a:rPr>
              <a:t>and</a:t>
            </a:r>
            <a:r>
              <a:rPr lang="en-GB" sz="2800" i="1" dirty="0"/>
              <a:t> have actions they can perform (called </a:t>
            </a:r>
            <a:r>
              <a:rPr lang="en-GB" sz="2800" i="1" dirty="0">
                <a:hlinkClick r:id="rId9" tooltip="Procedure (computer scienc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procedures</a:t>
            </a:r>
            <a:r>
              <a:rPr lang="en-GB" sz="2800" i="1" dirty="0"/>
              <a:t> or </a:t>
            </a:r>
            <a:r>
              <a:rPr lang="en-GB" sz="2800" i="1" dirty="0">
                <a:hlinkClick r:id="rId10" tooltip="Method (computing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methods</a:t>
            </a:r>
            <a:r>
              <a:rPr lang="en-GB" sz="2800" i="1" dirty="0"/>
              <a:t> and implemented in </a:t>
            </a:r>
            <a:r>
              <a:rPr lang="en-GB" sz="2800" i="1" dirty="0">
                <a:hlinkClick r:id="rId11" tooltip="Source-c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</a:t>
            </a:r>
            <a:r>
              <a:rPr lang="en-GB" sz="2800" i="1" dirty="0"/>
              <a:t>)” </a:t>
            </a:r>
            <a:endParaRPr lang="en-NO" sz="28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885EF-6DFB-1F6F-1F0E-58EC4407C6BB}"/>
              </a:ext>
            </a:extLst>
          </p:cNvPr>
          <p:cNvSpPr txBox="1"/>
          <p:nvPr/>
        </p:nvSpPr>
        <p:spPr>
          <a:xfrm>
            <a:off x="0" y="6473428"/>
            <a:ext cx="663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Source: </a:t>
            </a:r>
            <a:r>
              <a:rPr lang="en-GB" dirty="0"/>
              <a:t>https://</a:t>
            </a:r>
            <a:r>
              <a:rPr lang="en-GB" dirty="0" err="1"/>
              <a:t>en.wikipedia.org</a:t>
            </a:r>
            <a:r>
              <a:rPr lang="en-GB" dirty="0"/>
              <a:t>/wiki/Object-</a:t>
            </a:r>
            <a:r>
              <a:rPr lang="en-GB" dirty="0" err="1"/>
              <a:t>oriented_programming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446809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E3A84-0D6D-16B5-57D0-97BFAE643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184-99C4-4F33-6ED5-144292804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81F38-53DA-0AE9-15FF-55966A13DEB8}"/>
              </a:ext>
            </a:extLst>
          </p:cNvPr>
          <p:cNvSpPr txBox="1"/>
          <p:nvPr/>
        </p:nvSpPr>
        <p:spPr>
          <a:xfrm>
            <a:off x="438912" y="1690688"/>
            <a:ext cx="11289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/>
              <a:t>”Object-oriented programming</a:t>
            </a:r>
            <a:r>
              <a:rPr lang="en-GB" sz="2800" i="1" dirty="0"/>
              <a:t> (</a:t>
            </a:r>
            <a:r>
              <a:rPr lang="en-GB" sz="2800" b="1" i="1" dirty="0"/>
              <a:t>OOP</a:t>
            </a:r>
            <a:r>
              <a:rPr lang="en-GB" sz="2800" i="1" dirty="0"/>
              <a:t>) is a </a:t>
            </a:r>
            <a:r>
              <a:rPr lang="en-GB" sz="2800" i="1" dirty="0">
                <a:hlinkClick r:id="rId2" tooltip="Programming paradig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programming paradigm</a:t>
            </a:r>
            <a:r>
              <a:rPr lang="en-GB" sz="2800" i="1" dirty="0"/>
              <a:t> based on the concept of </a:t>
            </a:r>
            <a:r>
              <a:rPr lang="en-GB" sz="2800" i="1" dirty="0">
                <a:hlinkClick r:id="rId3" tooltip="Object (computer scienc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objects</a:t>
            </a:r>
            <a:r>
              <a:rPr lang="en-GB" sz="2800" i="1" dirty="0"/>
              <a:t>.</a:t>
            </a:r>
            <a:r>
              <a:rPr lang="en-GB" sz="2800" i="1" baseline="30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GB" sz="2800" i="1" dirty="0"/>
              <a:t> Objects can contain </a:t>
            </a:r>
            <a:r>
              <a:rPr lang="en-GB" sz="2800" i="1" dirty="0">
                <a:solidFill>
                  <a:srgbClr val="0070C0"/>
                </a:solidFill>
                <a:hlinkClick r:id="rId5" tooltip="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en-GB" sz="2800" i="1" dirty="0"/>
              <a:t> (called </a:t>
            </a:r>
            <a:r>
              <a:rPr lang="en-GB" sz="2800" i="1" dirty="0" err="1">
                <a:hlinkClick r:id="rId6" tooltip="Field (computer scienc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fields</a:t>
            </a:r>
            <a:r>
              <a:rPr lang="en-GB" sz="2800" i="1" dirty="0" err="1"/>
              <a:t>,</a:t>
            </a:r>
            <a:r>
              <a:rPr lang="en-GB" sz="2800" i="1" dirty="0" err="1">
                <a:hlinkClick r:id="rId7" tooltip="Attribute (computing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attributes</a:t>
            </a:r>
            <a:r>
              <a:rPr lang="en-GB" sz="2800" i="1" dirty="0"/>
              <a:t> or </a:t>
            </a:r>
            <a:r>
              <a:rPr lang="en-GB" sz="2800" i="1" dirty="0">
                <a:hlinkClick r:id="rId8" tooltip="Property (programming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properties</a:t>
            </a:r>
            <a:r>
              <a:rPr lang="en-GB" sz="2800" i="1" dirty="0"/>
              <a:t>) </a:t>
            </a:r>
            <a:r>
              <a:rPr lang="en-GB" sz="2800" i="1" dirty="0">
                <a:solidFill>
                  <a:srgbClr val="FF0000"/>
                </a:solidFill>
              </a:rPr>
              <a:t>and</a:t>
            </a:r>
            <a:r>
              <a:rPr lang="en-GB" sz="2800" i="1" dirty="0"/>
              <a:t> have </a:t>
            </a:r>
            <a:r>
              <a:rPr lang="en-GB" sz="2800" i="1" dirty="0">
                <a:solidFill>
                  <a:srgbClr val="0070C0"/>
                </a:solidFill>
              </a:rPr>
              <a:t>actions</a:t>
            </a:r>
            <a:r>
              <a:rPr lang="en-GB" sz="2800" i="1" dirty="0"/>
              <a:t> they can perform (called </a:t>
            </a:r>
            <a:r>
              <a:rPr lang="en-GB" sz="2800" i="1" dirty="0">
                <a:hlinkClick r:id="rId9" tooltip="Procedure (computer scienc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procedures</a:t>
            </a:r>
            <a:r>
              <a:rPr lang="en-GB" sz="2800" i="1" dirty="0"/>
              <a:t> or </a:t>
            </a:r>
            <a:r>
              <a:rPr lang="en-GB" sz="2800" i="1" dirty="0">
                <a:hlinkClick r:id="rId10" tooltip="Method (computing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methods</a:t>
            </a:r>
            <a:r>
              <a:rPr lang="en-GB" sz="2800" i="1" dirty="0"/>
              <a:t> and implemented in </a:t>
            </a:r>
            <a:r>
              <a:rPr lang="en-GB" sz="2800" i="1" dirty="0">
                <a:hlinkClick r:id="rId11" tooltip="Source-c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</a:t>
            </a:r>
            <a:r>
              <a:rPr lang="en-GB" sz="2800" i="1" dirty="0"/>
              <a:t>)” </a:t>
            </a:r>
            <a:endParaRPr lang="en-NO" sz="28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D58748-859C-FE14-623F-450BE42DEAF8}"/>
              </a:ext>
            </a:extLst>
          </p:cNvPr>
          <p:cNvSpPr txBox="1"/>
          <p:nvPr/>
        </p:nvSpPr>
        <p:spPr>
          <a:xfrm>
            <a:off x="0" y="6473428"/>
            <a:ext cx="663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Source: </a:t>
            </a:r>
            <a:r>
              <a:rPr lang="en-GB" dirty="0"/>
              <a:t>https://</a:t>
            </a:r>
            <a:r>
              <a:rPr lang="en-GB" dirty="0" err="1"/>
              <a:t>en.wikipedia.org</a:t>
            </a:r>
            <a:r>
              <a:rPr lang="en-GB" dirty="0"/>
              <a:t>/wiki/Object-</a:t>
            </a:r>
            <a:r>
              <a:rPr lang="en-GB" dirty="0" err="1"/>
              <a:t>oriented_programming</a:t>
            </a:r>
            <a:endParaRPr lang="en-NO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162A302-F922-9ECF-8DAB-554291964229}"/>
              </a:ext>
            </a:extLst>
          </p:cNvPr>
          <p:cNvCxnSpPr>
            <a:cxnSpLocks/>
          </p:cNvCxnSpPr>
          <p:nvPr/>
        </p:nvCxnSpPr>
        <p:spPr>
          <a:xfrm>
            <a:off x="7317999" y="2590101"/>
            <a:ext cx="0" cy="1792224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51E9A3-4569-43EF-B7DD-8959064137FF}"/>
              </a:ext>
            </a:extLst>
          </p:cNvPr>
          <p:cNvCxnSpPr>
            <a:cxnSpLocks/>
          </p:cNvCxnSpPr>
          <p:nvPr/>
        </p:nvCxnSpPr>
        <p:spPr>
          <a:xfrm>
            <a:off x="4081023" y="2961957"/>
            <a:ext cx="0" cy="1792224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8D81E0-057B-D100-37D8-954983B8B9BC}"/>
              </a:ext>
            </a:extLst>
          </p:cNvPr>
          <p:cNvSpPr txBox="1"/>
          <p:nvPr/>
        </p:nvSpPr>
        <p:spPr>
          <a:xfrm>
            <a:off x="3170357" y="4777839"/>
            <a:ext cx="1821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FEBA7-44F9-4061-C28E-87F122F97CED}"/>
              </a:ext>
            </a:extLst>
          </p:cNvPr>
          <p:cNvSpPr txBox="1"/>
          <p:nvPr/>
        </p:nvSpPr>
        <p:spPr>
          <a:xfrm>
            <a:off x="5708902" y="433438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Named map/Struct</a:t>
            </a:r>
          </a:p>
        </p:txBody>
      </p:sp>
    </p:spTree>
    <p:extLst>
      <p:ext uri="{BB962C8B-B14F-4D97-AF65-F5344CB8AC3E}">
        <p14:creationId xmlns:p14="http://schemas.microsoft.com/office/powerpoint/2010/main" val="10279759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89BCE-5C5F-E90B-A08F-02F2C0ADB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9FC8-B1CC-BB80-D826-798A1725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E6831-93F9-E939-AE47-CD6254AB4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072"/>
            <a:ext cx="4177347" cy="2636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5E9EA2-7E1B-DAA8-E417-B7B8345BB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974" y="2758873"/>
            <a:ext cx="8133362" cy="409912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9FF97EF-C9A9-72BD-B376-1CF067275701}"/>
              </a:ext>
            </a:extLst>
          </p:cNvPr>
          <p:cNvCxnSpPr>
            <a:cxnSpLocks/>
          </p:cNvCxnSpPr>
          <p:nvPr/>
        </p:nvCxnSpPr>
        <p:spPr>
          <a:xfrm flipH="1">
            <a:off x="2765502" y="2174488"/>
            <a:ext cx="2018371" cy="8921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40009A-2A67-60C0-7D18-F472549190D6}"/>
              </a:ext>
            </a:extLst>
          </p:cNvPr>
          <p:cNvSpPr txBox="1"/>
          <p:nvPr/>
        </p:nvSpPr>
        <p:spPr>
          <a:xfrm>
            <a:off x="4783873" y="1820545"/>
            <a:ext cx="1459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000" dirty="0">
                <a:latin typeface="Excalifont" pitchFamily="2" charset="0"/>
              </a:rPr>
              <a:t>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64590-A077-A29A-ECB9-91C451070294}"/>
              </a:ext>
            </a:extLst>
          </p:cNvPr>
          <p:cNvCxnSpPr>
            <a:cxnSpLocks/>
          </p:cNvCxnSpPr>
          <p:nvPr/>
        </p:nvCxnSpPr>
        <p:spPr>
          <a:xfrm flipV="1">
            <a:off x="3044283" y="5586761"/>
            <a:ext cx="903691" cy="30108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BA5C06-0966-A17C-39B6-674E27115779}"/>
              </a:ext>
            </a:extLst>
          </p:cNvPr>
          <p:cNvSpPr txBox="1"/>
          <p:nvPr/>
        </p:nvSpPr>
        <p:spPr>
          <a:xfrm>
            <a:off x="110664" y="5784989"/>
            <a:ext cx="3284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000" dirty="0">
                <a:latin typeface="Excalifont" pitchFamily="2" charset="0"/>
              </a:rPr>
              <a:t>Fucntonality</a:t>
            </a:r>
          </a:p>
        </p:txBody>
      </p:sp>
    </p:spTree>
    <p:extLst>
      <p:ext uri="{BB962C8B-B14F-4D97-AF65-F5344CB8AC3E}">
        <p14:creationId xmlns:p14="http://schemas.microsoft.com/office/powerpoint/2010/main" val="2635330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30AD3-9B04-692A-BB76-6B9E030A0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4935-F86F-A48D-D57C-D60684957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A81C6-963A-E026-445F-D4BD1E55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072"/>
            <a:ext cx="4177347" cy="2636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CA482-15EE-918B-23E4-6E916DDBD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974" y="2758873"/>
            <a:ext cx="8133362" cy="409912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C94D73-1266-C577-CBB6-1541692D7C15}"/>
              </a:ext>
            </a:extLst>
          </p:cNvPr>
          <p:cNvCxnSpPr>
            <a:cxnSpLocks/>
          </p:cNvCxnSpPr>
          <p:nvPr/>
        </p:nvCxnSpPr>
        <p:spPr>
          <a:xfrm flipH="1">
            <a:off x="2765502" y="2174488"/>
            <a:ext cx="2018371" cy="8921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7BDCA88-7AC3-583C-16BD-E36094FC4438}"/>
              </a:ext>
            </a:extLst>
          </p:cNvPr>
          <p:cNvSpPr txBox="1"/>
          <p:nvPr/>
        </p:nvSpPr>
        <p:spPr>
          <a:xfrm>
            <a:off x="4783873" y="1820545"/>
            <a:ext cx="1459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000" dirty="0">
                <a:latin typeface="Excalifont" pitchFamily="2" charset="0"/>
              </a:rPr>
              <a:t>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606F8D-B669-7978-F1F1-2246244E895E}"/>
              </a:ext>
            </a:extLst>
          </p:cNvPr>
          <p:cNvCxnSpPr>
            <a:cxnSpLocks/>
          </p:cNvCxnSpPr>
          <p:nvPr/>
        </p:nvCxnSpPr>
        <p:spPr>
          <a:xfrm flipV="1">
            <a:off x="3044283" y="5586761"/>
            <a:ext cx="903691" cy="30108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F84BDA-6A07-57DC-4340-EB5854C5ED9E}"/>
              </a:ext>
            </a:extLst>
          </p:cNvPr>
          <p:cNvSpPr txBox="1"/>
          <p:nvPr/>
        </p:nvSpPr>
        <p:spPr>
          <a:xfrm>
            <a:off x="110664" y="5784989"/>
            <a:ext cx="3409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000" dirty="0">
                <a:latin typeface="Excalifont" pitchFamily="2" charset="0"/>
              </a:rPr>
              <a:t>Functionality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0E92F1-E328-0CD6-AF39-49AADA54E958}"/>
              </a:ext>
            </a:extLst>
          </p:cNvPr>
          <p:cNvSpPr/>
          <p:nvPr/>
        </p:nvSpPr>
        <p:spPr>
          <a:xfrm>
            <a:off x="110664" y="2419815"/>
            <a:ext cx="3981834" cy="16949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46585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DB2D9-4977-9004-2F05-50A73A8DE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9BFE-A9A7-1730-8B71-41A0621B3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12D27E-A2F8-463A-3B08-023E08135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691"/>
            <a:ext cx="12191438" cy="112029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5B6F43-6533-BD8E-25DB-42C55E8DEF5C}"/>
              </a:ext>
            </a:extLst>
          </p:cNvPr>
          <p:cNvSpPr/>
          <p:nvPr/>
        </p:nvSpPr>
        <p:spPr>
          <a:xfrm>
            <a:off x="-981213" y="4687684"/>
            <a:ext cx="13711376" cy="2852219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2E3A0-E5AB-04FE-C5B0-FB356DE14FA7}"/>
              </a:ext>
            </a:extLst>
          </p:cNvPr>
          <p:cNvSpPr/>
          <p:nvPr/>
        </p:nvSpPr>
        <p:spPr>
          <a:xfrm>
            <a:off x="-828813" y="7766411"/>
            <a:ext cx="13711376" cy="3768003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74128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FFAAD-1C71-DB91-3EE5-6E143BB0F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F800-B7BB-8B25-3B7F-D2949D62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65B23-7AF0-DCB4-C556-214A426BF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5146"/>
            <a:ext cx="12191438" cy="112029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742822-CDCA-468A-A9C5-07A4D3A7A069}"/>
              </a:ext>
            </a:extLst>
          </p:cNvPr>
          <p:cNvSpPr/>
          <p:nvPr/>
        </p:nvSpPr>
        <p:spPr>
          <a:xfrm>
            <a:off x="-981213" y="-1028700"/>
            <a:ext cx="13711376" cy="3886200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4BD349-A11E-D3C5-7A88-8ADF0D9A780E}"/>
              </a:ext>
            </a:extLst>
          </p:cNvPr>
          <p:cNvSpPr/>
          <p:nvPr/>
        </p:nvSpPr>
        <p:spPr>
          <a:xfrm>
            <a:off x="-828813" y="4608873"/>
            <a:ext cx="13711376" cy="3768003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62616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C789A-FB38-70A1-0263-C1D8A95CF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5856-65CB-7A15-6737-3B8EA63B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7B9C3-82C2-F349-4E3C-DD5D80443574}"/>
              </a:ext>
            </a:extLst>
          </p:cNvPr>
          <p:cNvSpPr txBox="1"/>
          <p:nvPr/>
        </p:nvSpPr>
        <p:spPr>
          <a:xfrm>
            <a:off x="444708" y="3008519"/>
            <a:ext cx="113025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i="1" dirty="0"/>
              <a:t>“While these tools offer unprecedented opportunities for enhancing learning and information access, their potential impact on cognitive development, critical thinking, and intellectual independence demands a very careful consideration and continued research”</a:t>
            </a:r>
            <a:endParaRPr lang="en-NO" sz="32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CF7C7-77B9-2E54-BE3F-2FE20B000C6B}"/>
              </a:ext>
            </a:extLst>
          </p:cNvPr>
          <p:cNvSpPr txBox="1"/>
          <p:nvPr/>
        </p:nvSpPr>
        <p:spPr>
          <a:xfrm>
            <a:off x="9207796" y="105808"/>
            <a:ext cx="35812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Paper: Your Brain on ChatGPT: Accumulation</a:t>
            </a:r>
          </a:p>
          <a:p>
            <a:r>
              <a:rPr lang="en-GB" sz="1200" dirty="0"/>
              <a:t>of Cognitive Debt when Using an AI</a:t>
            </a:r>
          </a:p>
          <a:p>
            <a:r>
              <a:rPr lang="en-GB" sz="1200" dirty="0"/>
              <a:t>Assistant for Essay Writing Task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MIT Media Lab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https://</a:t>
            </a:r>
            <a:r>
              <a:rPr lang="en-GB" sz="1200" dirty="0" err="1"/>
              <a:t>arxiv.org</a:t>
            </a:r>
            <a:r>
              <a:rPr lang="en-GB" sz="1200" dirty="0"/>
              <a:t>/pdf/2506.08872v1</a:t>
            </a:r>
            <a:endParaRPr lang="en-NO" sz="1200" dirty="0"/>
          </a:p>
        </p:txBody>
      </p:sp>
    </p:spTree>
    <p:extLst>
      <p:ext uri="{BB962C8B-B14F-4D97-AF65-F5344CB8AC3E}">
        <p14:creationId xmlns:p14="http://schemas.microsoft.com/office/powerpoint/2010/main" val="2457088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E9D-9917-080B-8FDD-098091D43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CD7D9-7B34-5CBD-EB0F-61C2D4A2B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0864BB-1440-0CE0-8A81-D262BAB62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43946"/>
            <a:ext cx="12191438" cy="112029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FEF248-CC80-1171-37FA-98E9424F41C1}"/>
              </a:ext>
            </a:extLst>
          </p:cNvPr>
          <p:cNvSpPr/>
          <p:nvPr/>
        </p:nvSpPr>
        <p:spPr>
          <a:xfrm>
            <a:off x="-981213" y="-1028700"/>
            <a:ext cx="13711376" cy="4050196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E69A17-E0D1-25F3-8DD7-40CE30394327}"/>
              </a:ext>
            </a:extLst>
          </p:cNvPr>
          <p:cNvSpPr/>
          <p:nvPr/>
        </p:nvSpPr>
        <p:spPr>
          <a:xfrm>
            <a:off x="-759969" y="4790661"/>
            <a:ext cx="13711376" cy="2977843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75773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9BC0B-88E7-3B2C-B40D-4220D164C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B7C6E-6AF6-C50F-801F-59A5576AA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3DD79B-F6AE-AF82-ECA5-07A9E7202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23360"/>
            <a:ext cx="12191438" cy="112029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5E69D8-53AE-39EA-3984-6E41C1878DC9}"/>
              </a:ext>
            </a:extLst>
          </p:cNvPr>
          <p:cNvSpPr/>
          <p:nvPr/>
        </p:nvSpPr>
        <p:spPr>
          <a:xfrm>
            <a:off x="-981213" y="-1321308"/>
            <a:ext cx="13711376" cy="4050196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5C10B5-6ACB-71A0-392E-C96465626503}"/>
              </a:ext>
            </a:extLst>
          </p:cNvPr>
          <p:cNvSpPr/>
          <p:nvPr/>
        </p:nvSpPr>
        <p:spPr>
          <a:xfrm>
            <a:off x="-759969" y="5650197"/>
            <a:ext cx="13711376" cy="2977843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20635-1928-32B3-A577-75158B145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0348" y="2295940"/>
            <a:ext cx="7772400" cy="315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7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59514-9B5E-79D7-758F-E061490EE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67A1-2647-5733-98D3-6F865DA9F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FFAC1-5A3B-4CD3-FA14-D1DB2B2D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6" y="2316433"/>
            <a:ext cx="3408218" cy="31318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1BBF3E-041B-FE73-4760-429D80B94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348" y="2295940"/>
            <a:ext cx="7772400" cy="315236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630945C-AECC-07AE-D34B-58BC8D31AB68}"/>
              </a:ext>
            </a:extLst>
          </p:cNvPr>
          <p:cNvGrpSpPr/>
          <p:nvPr/>
        </p:nvGrpSpPr>
        <p:grpSpPr>
          <a:xfrm>
            <a:off x="5775472" y="7430541"/>
            <a:ext cx="4974303" cy="3627057"/>
            <a:chOff x="5775472" y="3186345"/>
            <a:chExt cx="4974303" cy="3627057"/>
          </a:xfrm>
        </p:grpSpPr>
        <p:pic>
          <p:nvPicPr>
            <p:cNvPr id="6" name="Graphic 5" descr="Paper with solid fill">
              <a:extLst>
                <a:ext uri="{FF2B5EF4-FFF2-40B4-BE49-F238E27FC236}">
                  <a16:creationId xmlns:a16="http://schemas.microsoft.com/office/drawing/2014/main" id="{80932B26-F7D4-F762-6220-C07980B3D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75472" y="3186345"/>
              <a:ext cx="641055" cy="64105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E9FE25-5CE5-D9AE-DD5B-3872EA4C5702}"/>
                </a:ext>
              </a:extLst>
            </p:cNvPr>
            <p:cNvSpPr txBox="1"/>
            <p:nvPr/>
          </p:nvSpPr>
          <p:spPr>
            <a:xfrm>
              <a:off x="6378688" y="3348098"/>
              <a:ext cx="37551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2400" dirty="0"/>
                <a:t>BusinessAccountService.java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149989-BAAB-9465-F929-9D473DD8EEEB}"/>
                </a:ext>
              </a:extLst>
            </p:cNvPr>
            <p:cNvSpPr txBox="1"/>
            <p:nvPr/>
          </p:nvSpPr>
          <p:spPr>
            <a:xfrm>
              <a:off x="6378688" y="4127199"/>
              <a:ext cx="33685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2400" dirty="0"/>
                <a:t>BatchTransferService.java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617305-DDE2-3222-9B59-174EFDDD290A}"/>
                </a:ext>
              </a:extLst>
            </p:cNvPr>
            <p:cNvSpPr txBox="1"/>
            <p:nvPr/>
          </p:nvSpPr>
          <p:spPr>
            <a:xfrm>
              <a:off x="6378688" y="4840787"/>
              <a:ext cx="33853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2400" dirty="0"/>
                <a:t>VisaAccountManager.java</a:t>
              </a:r>
            </a:p>
          </p:txBody>
        </p:sp>
        <p:pic>
          <p:nvPicPr>
            <p:cNvPr id="12" name="Graphic 11" descr="Paper with solid fill">
              <a:extLst>
                <a:ext uri="{FF2B5EF4-FFF2-40B4-BE49-F238E27FC236}">
                  <a16:creationId xmlns:a16="http://schemas.microsoft.com/office/drawing/2014/main" id="{E39BF2BF-76D2-EC68-B92A-042091DBE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75472" y="3976995"/>
              <a:ext cx="641055" cy="641055"/>
            </a:xfrm>
            <a:prstGeom prst="rect">
              <a:avLst/>
            </a:prstGeom>
          </p:spPr>
        </p:pic>
        <p:pic>
          <p:nvPicPr>
            <p:cNvPr id="13" name="Graphic 12" descr="Paper with solid fill">
              <a:extLst>
                <a:ext uri="{FF2B5EF4-FFF2-40B4-BE49-F238E27FC236}">
                  <a16:creationId xmlns:a16="http://schemas.microsoft.com/office/drawing/2014/main" id="{C8F4BDCE-7606-5E9B-9D84-30F7D6F32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3313" y="4726950"/>
              <a:ext cx="641055" cy="64105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34E583-6B14-B284-5748-94CA624F9ADC}"/>
                </a:ext>
              </a:extLst>
            </p:cNvPr>
            <p:cNvSpPr txBox="1"/>
            <p:nvPr/>
          </p:nvSpPr>
          <p:spPr>
            <a:xfrm>
              <a:off x="6454368" y="5560434"/>
              <a:ext cx="4295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2400" dirty="0"/>
                <a:t>MastercardAccountManager.java</a:t>
              </a:r>
            </a:p>
          </p:txBody>
        </p:sp>
        <p:pic>
          <p:nvPicPr>
            <p:cNvPr id="15" name="Graphic 14" descr="Paper with solid fill">
              <a:extLst>
                <a:ext uri="{FF2B5EF4-FFF2-40B4-BE49-F238E27FC236}">
                  <a16:creationId xmlns:a16="http://schemas.microsoft.com/office/drawing/2014/main" id="{9655E420-643A-DC84-EDFC-00E1CF708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4292" y="5448309"/>
              <a:ext cx="641055" cy="641055"/>
            </a:xfrm>
            <a:prstGeom prst="rect">
              <a:avLst/>
            </a:prstGeom>
          </p:spPr>
        </p:pic>
        <p:pic>
          <p:nvPicPr>
            <p:cNvPr id="16" name="Graphic 15" descr="Paper with solid fill">
              <a:extLst>
                <a:ext uri="{FF2B5EF4-FFF2-40B4-BE49-F238E27FC236}">
                  <a16:creationId xmlns:a16="http://schemas.microsoft.com/office/drawing/2014/main" id="{B3CF33C7-8708-0C70-B6B9-B4F888E07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22636" y="6172347"/>
              <a:ext cx="641055" cy="64105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5DFFF8-A11B-BE25-AB8F-A0B05851B7D5}"/>
                </a:ext>
              </a:extLst>
            </p:cNvPr>
            <p:cNvSpPr txBox="1"/>
            <p:nvPr/>
          </p:nvSpPr>
          <p:spPr>
            <a:xfrm>
              <a:off x="6463691" y="6214528"/>
              <a:ext cx="4222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2400" dirty="0"/>
                <a:t>BlackMarketTransferService.java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366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B90F5-10DF-FDB4-6C06-B3B7733A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DF000-CC7E-4CA1-F663-B8E25980D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4AF02B-9D7E-B611-1BC7-4026788D6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6" y="2316433"/>
            <a:ext cx="3408218" cy="31318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099873-450C-0261-F87C-A35144B3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313" y="1516903"/>
            <a:ext cx="3775619" cy="153133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341B38D-6C98-A250-FEF0-B82515A86D1C}"/>
              </a:ext>
            </a:extLst>
          </p:cNvPr>
          <p:cNvGrpSpPr/>
          <p:nvPr/>
        </p:nvGrpSpPr>
        <p:grpSpPr>
          <a:xfrm>
            <a:off x="5775472" y="3186345"/>
            <a:ext cx="4974303" cy="3627057"/>
            <a:chOff x="5775472" y="3186345"/>
            <a:chExt cx="4974303" cy="3627057"/>
          </a:xfrm>
        </p:grpSpPr>
        <p:pic>
          <p:nvPicPr>
            <p:cNvPr id="5" name="Graphic 4" descr="Paper with solid fill">
              <a:extLst>
                <a:ext uri="{FF2B5EF4-FFF2-40B4-BE49-F238E27FC236}">
                  <a16:creationId xmlns:a16="http://schemas.microsoft.com/office/drawing/2014/main" id="{B2CD3D4F-D8DC-DB33-FCC3-AE59756C1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75472" y="3186345"/>
              <a:ext cx="641055" cy="64105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814B6E-4F6F-7BEF-65B9-351F8DE95F3E}"/>
                </a:ext>
              </a:extLst>
            </p:cNvPr>
            <p:cNvSpPr txBox="1"/>
            <p:nvPr/>
          </p:nvSpPr>
          <p:spPr>
            <a:xfrm>
              <a:off x="6378688" y="3348098"/>
              <a:ext cx="37551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2400" dirty="0"/>
                <a:t>BusinessAccountService.java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1B1ACE-29EE-E14B-3F28-428ECEDEE609}"/>
                </a:ext>
              </a:extLst>
            </p:cNvPr>
            <p:cNvSpPr txBox="1"/>
            <p:nvPr/>
          </p:nvSpPr>
          <p:spPr>
            <a:xfrm>
              <a:off x="6378688" y="4127199"/>
              <a:ext cx="33685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2400" dirty="0"/>
                <a:t>BatchTransferService.java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9C5690-958F-96C1-53D2-93BAAFF5886C}"/>
                </a:ext>
              </a:extLst>
            </p:cNvPr>
            <p:cNvSpPr txBox="1"/>
            <p:nvPr/>
          </p:nvSpPr>
          <p:spPr>
            <a:xfrm>
              <a:off x="6378688" y="4840787"/>
              <a:ext cx="33853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2400" dirty="0"/>
                <a:t>VisaAccountManager.java</a:t>
              </a:r>
            </a:p>
          </p:txBody>
        </p:sp>
        <p:pic>
          <p:nvPicPr>
            <p:cNvPr id="12" name="Graphic 11" descr="Paper with solid fill">
              <a:extLst>
                <a:ext uri="{FF2B5EF4-FFF2-40B4-BE49-F238E27FC236}">
                  <a16:creationId xmlns:a16="http://schemas.microsoft.com/office/drawing/2014/main" id="{A605DA8A-FA91-2D8A-8752-95C3D7F72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75472" y="3976995"/>
              <a:ext cx="641055" cy="641055"/>
            </a:xfrm>
            <a:prstGeom prst="rect">
              <a:avLst/>
            </a:prstGeom>
          </p:spPr>
        </p:pic>
        <p:pic>
          <p:nvPicPr>
            <p:cNvPr id="13" name="Graphic 12" descr="Paper with solid fill">
              <a:extLst>
                <a:ext uri="{FF2B5EF4-FFF2-40B4-BE49-F238E27FC236}">
                  <a16:creationId xmlns:a16="http://schemas.microsoft.com/office/drawing/2014/main" id="{1C5334A7-FAD4-6861-ED00-720568716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3313" y="4726950"/>
              <a:ext cx="641055" cy="64105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C3E69C-AA82-5D3C-D933-3991530186C0}"/>
                </a:ext>
              </a:extLst>
            </p:cNvPr>
            <p:cNvSpPr txBox="1"/>
            <p:nvPr/>
          </p:nvSpPr>
          <p:spPr>
            <a:xfrm>
              <a:off x="6454368" y="5560434"/>
              <a:ext cx="4295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2400" dirty="0"/>
                <a:t>MastercardAccountManager.java</a:t>
              </a:r>
            </a:p>
          </p:txBody>
        </p:sp>
        <p:pic>
          <p:nvPicPr>
            <p:cNvPr id="15" name="Graphic 14" descr="Paper with solid fill">
              <a:extLst>
                <a:ext uri="{FF2B5EF4-FFF2-40B4-BE49-F238E27FC236}">
                  <a16:creationId xmlns:a16="http://schemas.microsoft.com/office/drawing/2014/main" id="{1D021379-F0A0-6944-8E6E-549F6F26C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4292" y="5448309"/>
              <a:ext cx="641055" cy="641055"/>
            </a:xfrm>
            <a:prstGeom prst="rect">
              <a:avLst/>
            </a:prstGeom>
          </p:spPr>
        </p:pic>
        <p:pic>
          <p:nvPicPr>
            <p:cNvPr id="16" name="Graphic 15" descr="Paper with solid fill">
              <a:extLst>
                <a:ext uri="{FF2B5EF4-FFF2-40B4-BE49-F238E27FC236}">
                  <a16:creationId xmlns:a16="http://schemas.microsoft.com/office/drawing/2014/main" id="{D20AA918-8B3B-AFE7-68CD-1A9C1D18A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22636" y="6172347"/>
              <a:ext cx="641055" cy="64105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11D7AA-388A-0D21-1CF8-079C55D7E62B}"/>
                </a:ext>
              </a:extLst>
            </p:cNvPr>
            <p:cNvSpPr txBox="1"/>
            <p:nvPr/>
          </p:nvSpPr>
          <p:spPr>
            <a:xfrm>
              <a:off x="6463691" y="6214528"/>
              <a:ext cx="4222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2400" dirty="0"/>
                <a:t>BlackMarketTransferService.java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AF56AD-094B-835A-C620-C6824C8E50B5}"/>
              </a:ext>
            </a:extLst>
          </p:cNvPr>
          <p:cNvCxnSpPr>
            <a:cxnSpLocks/>
          </p:cNvCxnSpPr>
          <p:nvPr/>
        </p:nvCxnSpPr>
        <p:spPr>
          <a:xfrm flipH="1">
            <a:off x="3720333" y="2349306"/>
            <a:ext cx="1943762" cy="43993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B2AF2C-AE07-C504-B16C-706CF1616CFC}"/>
              </a:ext>
            </a:extLst>
          </p:cNvPr>
          <p:cNvCxnSpPr>
            <a:cxnSpLocks/>
          </p:cNvCxnSpPr>
          <p:nvPr/>
        </p:nvCxnSpPr>
        <p:spPr>
          <a:xfrm flipH="1" flipV="1">
            <a:off x="3757637" y="3447854"/>
            <a:ext cx="1992166" cy="141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B783AAD-4636-E216-A835-54F504E87B84}"/>
              </a:ext>
            </a:extLst>
          </p:cNvPr>
          <p:cNvCxnSpPr>
            <a:cxnSpLocks/>
          </p:cNvCxnSpPr>
          <p:nvPr/>
        </p:nvCxnSpPr>
        <p:spPr>
          <a:xfrm flipH="1" flipV="1">
            <a:off x="3821147" y="4121008"/>
            <a:ext cx="1992166" cy="141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637E3A-6172-BB20-3BAA-BC5DC40F830B}"/>
              </a:ext>
            </a:extLst>
          </p:cNvPr>
          <p:cNvCxnSpPr>
            <a:cxnSpLocks/>
          </p:cNvCxnSpPr>
          <p:nvPr/>
        </p:nvCxnSpPr>
        <p:spPr>
          <a:xfrm flipH="1" flipV="1">
            <a:off x="3783306" y="4891235"/>
            <a:ext cx="1992166" cy="141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C95976-6A1C-4ABD-3216-9999FD60BBC5}"/>
              </a:ext>
            </a:extLst>
          </p:cNvPr>
          <p:cNvCxnSpPr>
            <a:cxnSpLocks/>
          </p:cNvCxnSpPr>
          <p:nvPr/>
        </p:nvCxnSpPr>
        <p:spPr>
          <a:xfrm flipH="1" flipV="1">
            <a:off x="3757637" y="5219556"/>
            <a:ext cx="2017835" cy="58385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6516A1-7A87-E880-119C-7E39FB89DA49}"/>
              </a:ext>
            </a:extLst>
          </p:cNvPr>
          <p:cNvCxnSpPr>
            <a:cxnSpLocks/>
          </p:cNvCxnSpPr>
          <p:nvPr/>
        </p:nvCxnSpPr>
        <p:spPr>
          <a:xfrm flipH="1" flipV="1">
            <a:off x="3645724" y="5513862"/>
            <a:ext cx="2193258" cy="96269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768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F900-5365-4DB9-1E81-D3603F32C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7D57-B59C-E53E-BBD9-0750F3F7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D3683-A889-E164-6116-69837BBDDCD7}"/>
              </a:ext>
            </a:extLst>
          </p:cNvPr>
          <p:cNvSpPr txBox="1"/>
          <p:nvPr/>
        </p:nvSpPr>
        <p:spPr>
          <a:xfrm>
            <a:off x="1190891" y="2028616"/>
            <a:ext cx="981021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/>
              <a:t>Know the practical implications of practices, principles, patterns, technologies and paradigms. Not just definitions.</a:t>
            </a:r>
          </a:p>
        </p:txBody>
      </p:sp>
    </p:spTree>
    <p:extLst>
      <p:ext uri="{BB962C8B-B14F-4D97-AF65-F5344CB8AC3E}">
        <p14:creationId xmlns:p14="http://schemas.microsoft.com/office/powerpoint/2010/main" val="34763601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73AC79-6A09-5E71-D7CA-C4DCCCD6AC78}"/>
              </a:ext>
            </a:extLst>
          </p:cNvPr>
          <p:cNvSpPr txBox="1">
            <a:spLocks/>
          </p:cNvSpPr>
          <p:nvPr/>
        </p:nvSpPr>
        <p:spPr>
          <a:xfrm>
            <a:off x="2019300" y="1993873"/>
            <a:ext cx="8153400" cy="2870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dirty="0"/>
              <a:t>#1: </a:t>
            </a:r>
            <a:r>
              <a:rPr lang="en-GB" dirty="0"/>
              <a:t>Don't use AI*</a:t>
            </a:r>
          </a:p>
          <a:p>
            <a:r>
              <a:rPr lang="en-GB" dirty="0"/>
              <a:t>#2: "Working" is the bare minimum</a:t>
            </a:r>
          </a:p>
          <a:p>
            <a:r>
              <a:rPr lang="en-GB" dirty="0"/>
              <a:t>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</a:p>
        </p:txBody>
      </p:sp>
    </p:spTree>
    <p:extLst>
      <p:ext uri="{BB962C8B-B14F-4D97-AF65-F5344CB8AC3E}">
        <p14:creationId xmlns:p14="http://schemas.microsoft.com/office/powerpoint/2010/main" val="4451266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EA07-52A9-20E2-481B-FD4ED7715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NO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36910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87921-165B-4EBD-23A3-473AE71C6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6AC4-F622-A85B-CB2C-9DC2D6E6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5666B-9877-A9D6-83B7-A33FB2E05844}"/>
              </a:ext>
            </a:extLst>
          </p:cNvPr>
          <p:cNvSpPr txBox="1"/>
          <p:nvPr/>
        </p:nvSpPr>
        <p:spPr>
          <a:xfrm>
            <a:off x="131188" y="1903694"/>
            <a:ext cx="771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”Duplicated code was getting bad in 2023. In 2024, it started getting ugly.”</a:t>
            </a:r>
            <a:endParaRPr lang="en-NO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B8F67-595A-AE0F-D587-1628331776DD}"/>
              </a:ext>
            </a:extLst>
          </p:cNvPr>
          <p:cNvSpPr txBox="1"/>
          <p:nvPr/>
        </p:nvSpPr>
        <p:spPr>
          <a:xfrm>
            <a:off x="9207796" y="105808"/>
            <a:ext cx="2923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Paper: AI Copilot Code Quality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 err="1"/>
              <a:t>GitClear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https://</a:t>
            </a:r>
            <a:r>
              <a:rPr lang="en-GB" sz="1200" dirty="0" err="1"/>
              <a:t>www.gitclear.com</a:t>
            </a:r>
            <a:r>
              <a:rPr lang="en-GB" sz="1200" dirty="0"/>
              <a:t>/ai_assistant_code_quality_2025_research</a:t>
            </a:r>
            <a:endParaRPr lang="en-NO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9741E-EC92-8663-111F-19A24875F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88" y="2486032"/>
            <a:ext cx="5706035" cy="3814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98370D-595A-6407-D04A-010CAC8A7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919" y="2785497"/>
            <a:ext cx="6193774" cy="210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2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3C223-7276-7B89-2AE6-4DF38E703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D4C7C-6AF4-4EDF-E2F2-3FD21AB1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CAC04-DEB6-D6C3-33D4-10F29626FC2C}"/>
              </a:ext>
            </a:extLst>
          </p:cNvPr>
          <p:cNvSpPr txBox="1"/>
          <p:nvPr/>
        </p:nvSpPr>
        <p:spPr>
          <a:xfrm>
            <a:off x="9207797" y="105808"/>
            <a:ext cx="2753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Paper: Measuring the Impact of Early-2025 AI on</a:t>
            </a:r>
          </a:p>
          <a:p>
            <a:r>
              <a:rPr lang="en-GB" sz="1200" dirty="0"/>
              <a:t>Experienced Open-Source Developer Productivity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Model Evaluation &amp; Threat Research 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https://</a:t>
            </a:r>
            <a:r>
              <a:rPr lang="en-GB" sz="1200" dirty="0" err="1"/>
              <a:t>arxiv.org</a:t>
            </a:r>
            <a:r>
              <a:rPr lang="en-GB" sz="1200" dirty="0"/>
              <a:t>/abs/2507.09089</a:t>
            </a:r>
            <a:endParaRPr lang="en-NO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9B4A5-91EF-CDD1-0300-1726F8B6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54" y="3229423"/>
            <a:ext cx="6012607" cy="3263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4042F-DBB8-21DD-0831-785BB90DE536}"/>
              </a:ext>
            </a:extLst>
          </p:cNvPr>
          <p:cNvSpPr txBox="1"/>
          <p:nvPr/>
        </p:nvSpPr>
        <p:spPr>
          <a:xfrm>
            <a:off x="984554" y="1832714"/>
            <a:ext cx="6638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“We find that when developers use AI tools, they implement issues in 19% more time on average and nearly all quantiles of observed implementation time see AI-allowed issues taking longer. That is, developers are slower when using AI is allowed”</a:t>
            </a:r>
            <a:endParaRPr lang="en-NO" i="1" dirty="0"/>
          </a:p>
        </p:txBody>
      </p:sp>
    </p:spTree>
    <p:extLst>
      <p:ext uri="{BB962C8B-B14F-4D97-AF65-F5344CB8AC3E}">
        <p14:creationId xmlns:p14="http://schemas.microsoft.com/office/powerpoint/2010/main" val="376016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B0F06-6931-2FA9-2227-BB132D868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5945-0BB1-1E30-49F4-79697FBE4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93669-D6C1-3D23-DE3E-FC725792352B}"/>
              </a:ext>
            </a:extLst>
          </p:cNvPr>
          <p:cNvSpPr txBox="1"/>
          <p:nvPr/>
        </p:nvSpPr>
        <p:spPr>
          <a:xfrm>
            <a:off x="838200" y="2392326"/>
            <a:ext cx="103791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3200" dirty="0"/>
              <a:t>Unchecked AI use impacts critical thinking and learning in a negative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3200" dirty="0"/>
              <a:t>AI use has a negative impact on code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3200" dirty="0"/>
              <a:t>AI has a negative impact on reliability [TODO]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3200" dirty="0"/>
              <a:t>AI makes you slower</a:t>
            </a:r>
          </a:p>
        </p:txBody>
      </p:sp>
    </p:spTree>
    <p:extLst>
      <p:ext uri="{BB962C8B-B14F-4D97-AF65-F5344CB8AC3E}">
        <p14:creationId xmlns:p14="http://schemas.microsoft.com/office/powerpoint/2010/main" val="1784913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2030</TotalTime>
  <Words>1720</Words>
  <Application>Microsoft Macintosh PowerPoint</Application>
  <PresentationFormat>Widescreen</PresentationFormat>
  <Paragraphs>239</Paragraphs>
  <Slides>66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Aptos</vt:lpstr>
      <vt:lpstr>Arial</vt:lpstr>
      <vt:lpstr>Calibri</vt:lpstr>
      <vt:lpstr>Calibri Light</vt:lpstr>
      <vt:lpstr>Excalifont</vt:lpstr>
      <vt:lpstr>Office 2013 - 2022 Theme</vt:lpstr>
      <vt:lpstr>PowerPoint Presentation</vt:lpstr>
      <vt:lpstr>PowerPoint Presentation</vt:lpstr>
      <vt:lpstr>PowerPoint Presentation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#2: "Working" is the bare minimum</vt:lpstr>
      <vt:lpstr>Advice #2: "Working" is the bare minimum</vt:lpstr>
      <vt:lpstr>Advice #2: "Working" is the bare minimum</vt:lpstr>
      <vt:lpstr>Advice #2: "Working" is the bare minimum</vt:lpstr>
      <vt:lpstr>Advice #2: "Working" is the bare minimum</vt:lpstr>
      <vt:lpstr>Advice #2: "Working" is the bare minimum</vt:lpstr>
      <vt:lpstr>Advice #2: "Working" is the bare minimum</vt:lpstr>
      <vt:lpstr>Advice #2: "Working" is the bare minimum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Mikael Lindbakk</dc:creator>
  <cp:lastModifiedBy>John Mikael Lindbakk</cp:lastModifiedBy>
  <cp:revision>92</cp:revision>
  <dcterms:created xsi:type="dcterms:W3CDTF">2026-01-10T10:41:25Z</dcterms:created>
  <dcterms:modified xsi:type="dcterms:W3CDTF">2026-02-16T12:14:41Z</dcterms:modified>
</cp:coreProperties>
</file>